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_rels/notesSlide9.xml.rels" ContentType="application/vnd.openxmlformats-package.relationships+xml"/>
  <Override PartName="/ppt/notesSlides/_rels/notesSlide1.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10.xml.rels" ContentType="application/vnd.openxmlformats-package.relationships+xml"/>
  <Override PartName="/ppt/notesSlides/_rels/notesSlide7.xml.rels" ContentType="application/vnd.openxmlformats-package.relationships+xml"/>
  <Override PartName="/ppt/notesSlides/_rels/notesSlide11.xml.rels" ContentType="application/vnd.openxmlformats-package.relationships+xml"/>
  <Override PartName="/ppt/notesSlides/_rels/notesSlide8.xml.rels" ContentType="application/vnd.openxmlformats-package.relationships+xml"/>
  <Override PartName="/ppt/notesSlides/_rels/notesSlide12.xml.rels" ContentType="application/vnd.openxmlformats-package.relationships+xml"/>
  <Override PartName="/ppt/notesSlides/_rels/notesSlide14.xml.rels" ContentType="application/vnd.openxmlformats-package.relationships+xml"/>
  <Override PartName="/ppt/notesSlides/_rels/notesSlide15.xml.rels" ContentType="application/vnd.openxmlformats-package.relationships+xml"/>
  <Override PartName="/ppt/notesSlides/_rels/notesSlide16.xml.rels" ContentType="application/vnd.openxmlformats-package.relationships+xml"/>
  <Override PartName="/ppt/notesSlides/_rels/notesSlide17.xml.rels" ContentType="application/vnd.openxmlformats-package.relationships+xml"/>
  <Override PartName="/ppt/notesSlides/_rels/notesSlide18.xml.rels" ContentType="application/vnd.openxmlformats-package.relationships+xml"/>
  <Override PartName="/ppt/notesSlides/_rels/notesSlide19.xml.rels" ContentType="application/vnd.openxmlformats-package.relationships+xml"/>
  <Override PartName="/ppt/notesSlides/_rels/notesSlide20.xml.rels" ContentType="application/vnd.openxmlformats-package.relationships+xml"/>
  <Override PartName="/ppt/notesSlides/_rels/notesSlide21.xml.rels" ContentType="application/vnd.openxmlformats-package.relationships+xml"/>
  <Override PartName="/ppt/notesSlides/_rels/notesSlide22.xml.rels" ContentType="application/vnd.openxmlformats-package.relationships+xml"/>
  <Override PartName="/ppt/notesSlides/_rels/notesSlide23.xml.rels" ContentType="application/vnd.openxmlformats-package.relationships+xml"/>
  <Override PartName="/ppt/notesSlides/_rels/notesSlide24.xml.rels" ContentType="application/vnd.openxmlformats-package.relationships+xml"/>
  <Override PartName="/ppt/notesSlides/_rels/notesSlide25.xml.rels" ContentType="application/vnd.openxmlformats-package.relationships+xml"/>
  <Override PartName="/ppt/notesSlides/_rels/notesSlide26.xml.rels" ContentType="application/vnd.openxmlformats-package.relationships+xml"/>
  <Override PartName="/ppt/notesSlides/_rels/notesSlide27.xml.rels" ContentType="application/vnd.openxmlformats-package.relationships+xml"/>
  <Override PartName="/ppt/notesSlides/_rels/notesSlide28.xml.rels" ContentType="application/vnd.openxmlformats-package.relationships+xml"/>
  <Override PartName="/ppt/notesSlides/_rels/notesSlide29.xml.rels" ContentType="application/vnd.openxmlformats-package.relationships+xml"/>
  <Override PartName="/ppt/notesSlides/_rels/notesSlide30.xml.rels" ContentType="application/vnd.openxmlformats-package.relationships+xml"/>
  <Override PartName="/ppt/embeddings/oleObject1.bin" ContentType="application/vnd.openxmlformats-officedocument.oleObject"/>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media/image1.wmf" ContentType="image/x-wmf"/>
  <Override PartName="/ppt/media/image2.png" ContentType="image/png"/>
  <Override PartName="/ppt/media/image4.jpeg" ContentType="image/jpeg"/>
  <Override PartName="/ppt/media/image3.jpeg" ContentType="image/jpeg"/>
  <Override PartName="/ppt/media/image5.jpeg" ContentType="image/jpeg"/>
  <Override PartName="/ppt/diagrams/quickStyle3.xml" ContentType="application/vnd.openxmlformats-officedocument.drawingml.diagram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quickStyle4.xml" ContentType="application/vnd.openxmlformats-officedocument.drawingml.diagramStyle+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diagrams/drawing3.xml" ContentType="application/vnd.ms-office.drawingml.diagramDrawing+xml"/>
  <Override PartName="/ppt/diagrams/data3.xml" ContentType="application/vnd.openxmlformats-officedocument.drawingml.diagramData+xml"/>
  <Override PartName="/ppt/diagrams/quickStyle5.xml" ContentType="application/vnd.openxmlformats-officedocument.drawingml.diagramStyle+xml"/>
  <Override PartName="/ppt/diagrams/layout3.xml" ContentType="application/vnd.openxmlformats-officedocument.drawingml.diagramLayout+xml"/>
  <Override PartName="/ppt/diagrams/colors3.xml" ContentType="application/vnd.openxmlformats-officedocument.drawingml.diagramColors+xml"/>
  <Override PartName="/ppt/diagrams/drawing4.xml" ContentType="application/vnd.ms-office.drawingml.diagramDrawing+xml"/>
  <Override PartName="/ppt/diagrams/data4.xml" ContentType="application/vnd.openxmlformats-officedocument.drawingml.diagramData+xml"/>
  <Override PartName="/ppt/diagrams/quickStyle6.xml" ContentType="application/vnd.openxmlformats-officedocument.drawingml.diagramStyle+xml"/>
  <Override PartName="/ppt/diagrams/layout4.xml" ContentType="application/vnd.openxmlformats-officedocument.drawingml.diagramLayout+xml"/>
  <Override PartName="/ppt/diagrams/colors4.xml" ContentType="application/vnd.openxmlformats-officedocument.drawingml.diagramColors+xml"/>
  <Override PartName="/ppt/diagrams/drawing5.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colors5.xml" ContentType="application/vnd.openxmlformats-officedocument.drawingml.diagramColors+xml"/>
  <Override PartName="/ppt/diagrams/drawing6.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colors6.xml" ContentType="application/vnd.openxmlformats-officedocument.drawingml.diagramColor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notesMasterIdLst>
    <p:notesMasterId r:id="rId13"/>
  </p:notes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 id="278" r:id="rId36"/>
    <p:sldId id="279" r:id="rId37"/>
    <p:sldId id="280" r:id="rId38"/>
    <p:sldId id="281" r:id="rId39"/>
    <p:sldId id="282" r:id="rId40"/>
    <p:sldId id="283" r:id="rId41"/>
    <p:sldId id="284" r:id="rId42"/>
    <p:sldId id="285" r:id="rId43"/>
  </p:sldIdLst>
  <p:sldSz cx="9144000" cy="5715000"/>
  <p:notesSz cx="6797675" cy="9929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notesMaster" Target="notesMasters/notesMaster1.xml"/><Relationship Id="rId14" Type="http://schemas.openxmlformats.org/officeDocument/2006/relationships/slide" Target="slides/slide1.xml"/><Relationship Id="rId15" Type="http://schemas.openxmlformats.org/officeDocument/2006/relationships/slide" Target="slides/slide2.xml"/><Relationship Id="rId16" Type="http://schemas.openxmlformats.org/officeDocument/2006/relationships/slide" Target="slides/slide3.xml"/><Relationship Id="rId17" Type="http://schemas.openxmlformats.org/officeDocument/2006/relationships/slide" Target="slides/slide4.xml"/><Relationship Id="rId18" Type="http://schemas.openxmlformats.org/officeDocument/2006/relationships/slide" Target="slides/slide5.xml"/><Relationship Id="rId19" Type="http://schemas.openxmlformats.org/officeDocument/2006/relationships/slide" Target="slides/slide6.xml"/><Relationship Id="rId20" Type="http://schemas.openxmlformats.org/officeDocument/2006/relationships/slide" Target="slides/slide7.xml"/><Relationship Id="rId21" Type="http://schemas.openxmlformats.org/officeDocument/2006/relationships/slide" Target="slides/slide8.xml"/><Relationship Id="rId22" Type="http://schemas.openxmlformats.org/officeDocument/2006/relationships/slide" Target="slides/slide9.xml"/><Relationship Id="rId23" Type="http://schemas.openxmlformats.org/officeDocument/2006/relationships/slide" Target="slides/slide10.xml"/><Relationship Id="rId24" Type="http://schemas.openxmlformats.org/officeDocument/2006/relationships/slide" Target="slides/slide11.xml"/><Relationship Id="rId25" Type="http://schemas.openxmlformats.org/officeDocument/2006/relationships/slide" Target="slides/slide12.xml"/><Relationship Id="rId26" Type="http://schemas.openxmlformats.org/officeDocument/2006/relationships/slide" Target="slides/slide13.xml"/><Relationship Id="rId27" Type="http://schemas.openxmlformats.org/officeDocument/2006/relationships/slide" Target="slides/slide14.xml"/><Relationship Id="rId28" Type="http://schemas.openxmlformats.org/officeDocument/2006/relationships/slide" Target="slides/slide15.xml"/><Relationship Id="rId29" Type="http://schemas.openxmlformats.org/officeDocument/2006/relationships/slide" Target="slides/slide16.xml"/><Relationship Id="rId30" Type="http://schemas.openxmlformats.org/officeDocument/2006/relationships/slide" Target="slides/slide17.xml"/><Relationship Id="rId31" Type="http://schemas.openxmlformats.org/officeDocument/2006/relationships/slide" Target="slides/slide18.xml"/><Relationship Id="rId32" Type="http://schemas.openxmlformats.org/officeDocument/2006/relationships/slide" Target="slides/slide19.xml"/><Relationship Id="rId33" Type="http://schemas.openxmlformats.org/officeDocument/2006/relationships/slide" Target="slides/slide20.xml"/><Relationship Id="rId34" Type="http://schemas.openxmlformats.org/officeDocument/2006/relationships/slide" Target="slides/slide21.xml"/><Relationship Id="rId35" Type="http://schemas.openxmlformats.org/officeDocument/2006/relationships/slide" Target="slides/slide22.xml"/><Relationship Id="rId36" Type="http://schemas.openxmlformats.org/officeDocument/2006/relationships/slide" Target="slides/slide23.xml"/><Relationship Id="rId37" Type="http://schemas.openxmlformats.org/officeDocument/2006/relationships/slide" Target="slides/slide24.xml"/><Relationship Id="rId38" Type="http://schemas.openxmlformats.org/officeDocument/2006/relationships/slide" Target="slides/slide25.xml"/><Relationship Id="rId39" Type="http://schemas.openxmlformats.org/officeDocument/2006/relationships/slide" Target="slides/slide26.xml"/><Relationship Id="rId40" Type="http://schemas.openxmlformats.org/officeDocument/2006/relationships/slide" Target="slides/slide27.xml"/><Relationship Id="rId41" Type="http://schemas.openxmlformats.org/officeDocument/2006/relationships/slide" Target="slides/slide28.xml"/><Relationship Id="rId42" Type="http://schemas.openxmlformats.org/officeDocument/2006/relationships/slide" Target="slides/slide29.xml"/><Relationship Id="rId43" Type="http://schemas.openxmlformats.org/officeDocument/2006/relationships/slide" Target="slides/slide30.xml"/><Relationship Id="rId44"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14FCC1-F8A8-499D-883B-531C413C4F69}" type="doc">
      <dgm:prSet loTypeId="urn:microsoft.com/office/officeart/2005/8/layout/funnel1" loCatId="relationship" qsTypeId="urn:microsoft.com/office/officeart/2005/8/quickstyle/3d2" qsCatId="3D" csTypeId="urn:microsoft.com/office/officeart/2005/8/colors/accent1_2" csCatId="accent1" phldr="1"/>
      <dgm:spPr/>
      <dgm:t>
        <a:bodyPr/>
        <a:lstStyle/>
        <a:p>
          <a:endParaRPr lang="en-GB"/>
        </a:p>
      </dgm:t>
    </dgm:pt>
    <dgm:pt modelId="{56E6B071-20CB-403A-9AE3-087D18474726}">
      <dgm:prSet phldrT="[Text]"/>
      <dgm:spPr>
        <a:solidFill>
          <a:schemeClr val="accent6">
            <a:lumMod val="75000"/>
          </a:schemeClr>
        </a:solidFill>
      </dgm:spPr>
      <dgm:t>
        <a:bodyPr/>
        <a:lstStyle/>
        <a:p>
          <a:r>
            <a:rPr lang="ro-RO" noProof="0" dirty="0"/>
            <a:t>85% FTJ</a:t>
          </a:r>
        </a:p>
      </dgm:t>
    </dgm:pt>
    <dgm:pt modelId="{2FE7FDA4-0733-433B-923F-59A703F607C1}" type="parTrans" cxnId="{041BE4DD-A59F-4A6B-9B7C-BC16C45E8721}">
      <dgm:prSet/>
      <dgm:spPr/>
      <dgm:t>
        <a:bodyPr/>
        <a:lstStyle/>
        <a:p>
          <a:endParaRPr lang="en-GB"/>
        </a:p>
      </dgm:t>
    </dgm:pt>
    <dgm:pt modelId="{2D7D4910-96BB-446A-877A-C9A50743BCB0}" type="sibTrans" cxnId="{041BE4DD-A59F-4A6B-9B7C-BC16C45E8721}">
      <dgm:prSet/>
      <dgm:spPr/>
      <dgm:t>
        <a:bodyPr/>
        <a:lstStyle/>
        <a:p>
          <a:endParaRPr lang="en-GB"/>
        </a:p>
      </dgm:t>
    </dgm:pt>
    <dgm:pt modelId="{3E754707-AB5F-418A-9F1F-D2DD6D6D3CE6}">
      <dgm:prSet phldrT="[Text]"/>
      <dgm:spPr/>
      <dgm:t>
        <a:bodyPr/>
        <a:lstStyle/>
        <a:p>
          <a:r>
            <a:rPr lang="ro-RO" noProof="0" dirty="0"/>
            <a:t>15% BS</a:t>
          </a:r>
        </a:p>
      </dgm:t>
    </dgm:pt>
    <dgm:pt modelId="{70920A0E-7AD4-45A5-B922-5BB52DF339F1}" type="parTrans" cxnId="{F5BD28F1-9DAC-4303-A313-D84FE1E45CDA}">
      <dgm:prSet/>
      <dgm:spPr/>
      <dgm:t>
        <a:bodyPr/>
        <a:lstStyle/>
        <a:p>
          <a:endParaRPr lang="en-GB"/>
        </a:p>
      </dgm:t>
    </dgm:pt>
    <dgm:pt modelId="{4CA578CC-5CEB-46F9-936B-801B91FF4D95}" type="sibTrans" cxnId="{F5BD28F1-9DAC-4303-A313-D84FE1E45CDA}">
      <dgm:prSet/>
      <dgm:spPr/>
      <dgm:t>
        <a:bodyPr/>
        <a:lstStyle/>
        <a:p>
          <a:endParaRPr lang="en-GB"/>
        </a:p>
      </dgm:t>
    </dgm:pt>
    <dgm:pt modelId="{F94F3A78-5573-4518-A644-B26789048F46}">
      <dgm:prSet phldrT="[Text]" custT="1"/>
      <dgm:spPr/>
      <dgm:t>
        <a:bodyPr/>
        <a:lstStyle/>
        <a:p>
          <a:endParaRPr lang="ro-RO" sz="2400" b="1" noProof="0" dirty="0"/>
        </a:p>
      </dgm:t>
    </dgm:pt>
    <dgm:pt modelId="{8B9A2DB8-47A9-4FD5-8773-3BB8E8229147}" type="parTrans" cxnId="{2CDCD6FA-0D4E-461F-9EE1-823713B0C12C}">
      <dgm:prSet/>
      <dgm:spPr/>
      <dgm:t>
        <a:bodyPr/>
        <a:lstStyle/>
        <a:p>
          <a:endParaRPr lang="en-GB"/>
        </a:p>
      </dgm:t>
    </dgm:pt>
    <dgm:pt modelId="{6BEF8945-A683-4326-BA61-E6B447F09F41}" type="sibTrans" cxnId="{2CDCD6FA-0D4E-461F-9EE1-823713B0C12C}">
      <dgm:prSet/>
      <dgm:spPr/>
      <dgm:t>
        <a:bodyPr/>
        <a:lstStyle/>
        <a:p>
          <a:endParaRPr lang="en-GB"/>
        </a:p>
      </dgm:t>
    </dgm:pt>
    <dgm:pt modelId="{79455E25-0125-4FC9-BE2D-6BA57D3EDB7D}" type="pres">
      <dgm:prSet presAssocID="{D514FCC1-F8A8-499D-883B-531C413C4F69}" presName="Name0" presStyleCnt="0">
        <dgm:presLayoutVars>
          <dgm:chMax val="4"/>
          <dgm:resizeHandles val="exact"/>
        </dgm:presLayoutVars>
      </dgm:prSet>
      <dgm:spPr/>
    </dgm:pt>
    <dgm:pt modelId="{71B95B79-799D-42E6-B7D1-9FFAB38603B6}" type="pres">
      <dgm:prSet presAssocID="{D514FCC1-F8A8-499D-883B-531C413C4F69}" presName="ellipse" presStyleLbl="trBgShp" presStyleIdx="0" presStyleCnt="1" custScaleX="147875" custScaleY="102699" custLinFactNeighborX="1492" custLinFactNeighborY="8266"/>
      <dgm:spPr>
        <a:solidFill>
          <a:schemeClr val="accent6">
            <a:lumMod val="60000"/>
            <a:lumOff val="40000"/>
            <a:alpha val="40000"/>
          </a:schemeClr>
        </a:solidFill>
      </dgm:spPr>
    </dgm:pt>
    <dgm:pt modelId="{65A966AF-8012-4D26-A5F1-D1FCB497A54A}" type="pres">
      <dgm:prSet presAssocID="{D514FCC1-F8A8-499D-883B-531C413C4F69}" presName="arrow1" presStyleLbl="fgShp" presStyleIdx="0" presStyleCnt="1" custScaleX="173239" custScaleY="169618" custLinFactNeighborX="6179" custLinFactNeighborY="80204"/>
      <dgm:spPr>
        <a:solidFill>
          <a:schemeClr val="accent6">
            <a:lumMod val="75000"/>
          </a:schemeClr>
        </a:solidFill>
      </dgm:spPr>
    </dgm:pt>
    <dgm:pt modelId="{78751A10-4E7F-45D6-AC80-721AF4A9EA12}" type="pres">
      <dgm:prSet presAssocID="{D514FCC1-F8A8-499D-883B-531C413C4F69}" presName="rectangle" presStyleLbl="revTx" presStyleIdx="0" presStyleCnt="1" custScaleX="117410" custScaleY="150252" custLinFactNeighborX="8200" custLinFactNeighborY="1201">
        <dgm:presLayoutVars>
          <dgm:bulletEnabled val="1"/>
        </dgm:presLayoutVars>
      </dgm:prSet>
      <dgm:spPr/>
    </dgm:pt>
    <dgm:pt modelId="{B524B1ED-3700-47EE-822E-7A7224F23607}" type="pres">
      <dgm:prSet presAssocID="{3E754707-AB5F-418A-9F1F-D2DD6D6D3CE6}" presName="item1" presStyleLbl="node1" presStyleIdx="0" presStyleCnt="2" custLinFactNeighborX="-5422" custLinFactNeighborY="20833">
        <dgm:presLayoutVars>
          <dgm:bulletEnabled val="1"/>
        </dgm:presLayoutVars>
      </dgm:prSet>
      <dgm:spPr/>
    </dgm:pt>
    <dgm:pt modelId="{D8C494E5-9290-4F74-9922-8B9F867DA9ED}" type="pres">
      <dgm:prSet presAssocID="{F94F3A78-5573-4518-A644-B26789048F46}" presName="item2" presStyleLbl="node1" presStyleIdx="1" presStyleCnt="2" custScaleX="108231" custScaleY="94777" custLinFactNeighborX="-14465" custLinFactNeighborY="34425">
        <dgm:presLayoutVars>
          <dgm:bulletEnabled val="1"/>
        </dgm:presLayoutVars>
      </dgm:prSet>
      <dgm:spPr/>
    </dgm:pt>
    <dgm:pt modelId="{8814F446-5CF9-4D19-B4C9-8E91731DE825}" type="pres">
      <dgm:prSet presAssocID="{D514FCC1-F8A8-499D-883B-531C413C4F69}" presName="funnel" presStyleLbl="trAlignAcc1" presStyleIdx="0" presStyleCnt="1" custScaleX="144375" custScaleY="107955" custLinFactNeighborX="750" custLinFactNeighborY="5147"/>
      <dgm:spPr>
        <a:ln>
          <a:solidFill>
            <a:schemeClr val="accent6">
              <a:lumMod val="75000"/>
            </a:schemeClr>
          </a:solidFill>
        </a:ln>
      </dgm:spPr>
    </dgm:pt>
  </dgm:ptLst>
  <dgm:cxnLst>
    <dgm:cxn modelId="{D7063109-8AB9-480E-AC3D-2CB1BD7335E1}" type="presOf" srcId="{D514FCC1-F8A8-499D-883B-531C413C4F69}" destId="{79455E25-0125-4FC9-BE2D-6BA57D3EDB7D}" srcOrd="0" destOrd="0" presId="urn:microsoft.com/office/officeart/2005/8/layout/funnel1"/>
    <dgm:cxn modelId="{341FF10C-AE83-4C01-8397-527B97391092}" type="presOf" srcId="{56E6B071-20CB-403A-9AE3-087D18474726}" destId="{D8C494E5-9290-4F74-9922-8B9F867DA9ED}" srcOrd="0" destOrd="0" presId="urn:microsoft.com/office/officeart/2005/8/layout/funnel1"/>
    <dgm:cxn modelId="{76B1CA34-E2F1-4537-A1D7-EA1A8CE944DE}" type="presOf" srcId="{3E754707-AB5F-418A-9F1F-D2DD6D6D3CE6}" destId="{B524B1ED-3700-47EE-822E-7A7224F23607}" srcOrd="0" destOrd="0" presId="urn:microsoft.com/office/officeart/2005/8/layout/funnel1"/>
    <dgm:cxn modelId="{C8BC77C0-1BF5-4DB5-B42F-49D0A95AB0C6}" type="presOf" srcId="{F94F3A78-5573-4518-A644-B26789048F46}" destId="{78751A10-4E7F-45D6-AC80-721AF4A9EA12}" srcOrd="0" destOrd="0" presId="urn:microsoft.com/office/officeart/2005/8/layout/funnel1"/>
    <dgm:cxn modelId="{041BE4DD-A59F-4A6B-9B7C-BC16C45E8721}" srcId="{D514FCC1-F8A8-499D-883B-531C413C4F69}" destId="{56E6B071-20CB-403A-9AE3-087D18474726}" srcOrd="0" destOrd="0" parTransId="{2FE7FDA4-0733-433B-923F-59A703F607C1}" sibTransId="{2D7D4910-96BB-446A-877A-C9A50743BCB0}"/>
    <dgm:cxn modelId="{F5BD28F1-9DAC-4303-A313-D84FE1E45CDA}" srcId="{D514FCC1-F8A8-499D-883B-531C413C4F69}" destId="{3E754707-AB5F-418A-9F1F-D2DD6D6D3CE6}" srcOrd="1" destOrd="0" parTransId="{70920A0E-7AD4-45A5-B922-5BB52DF339F1}" sibTransId="{4CA578CC-5CEB-46F9-936B-801B91FF4D95}"/>
    <dgm:cxn modelId="{2CDCD6FA-0D4E-461F-9EE1-823713B0C12C}" srcId="{D514FCC1-F8A8-499D-883B-531C413C4F69}" destId="{F94F3A78-5573-4518-A644-B26789048F46}" srcOrd="2" destOrd="0" parTransId="{8B9A2DB8-47A9-4FD5-8773-3BB8E8229147}" sibTransId="{6BEF8945-A683-4326-BA61-E6B447F09F41}"/>
    <dgm:cxn modelId="{9C535E89-2CA8-4860-B0A5-57C30787BDEF}" type="presParOf" srcId="{79455E25-0125-4FC9-BE2D-6BA57D3EDB7D}" destId="{71B95B79-799D-42E6-B7D1-9FFAB38603B6}" srcOrd="0" destOrd="0" presId="urn:microsoft.com/office/officeart/2005/8/layout/funnel1"/>
    <dgm:cxn modelId="{D8FB8FEA-159A-4395-BA48-39853C49619E}" type="presParOf" srcId="{79455E25-0125-4FC9-BE2D-6BA57D3EDB7D}" destId="{65A966AF-8012-4D26-A5F1-D1FCB497A54A}" srcOrd="1" destOrd="0" presId="urn:microsoft.com/office/officeart/2005/8/layout/funnel1"/>
    <dgm:cxn modelId="{6E4C5831-B74F-4F15-9595-7AEB0B8232B1}" type="presParOf" srcId="{79455E25-0125-4FC9-BE2D-6BA57D3EDB7D}" destId="{78751A10-4E7F-45D6-AC80-721AF4A9EA12}" srcOrd="2" destOrd="0" presId="urn:microsoft.com/office/officeart/2005/8/layout/funnel1"/>
    <dgm:cxn modelId="{1C8CB219-69CB-41B2-8956-F6CBDC8C921B}" type="presParOf" srcId="{79455E25-0125-4FC9-BE2D-6BA57D3EDB7D}" destId="{B524B1ED-3700-47EE-822E-7A7224F23607}" srcOrd="3" destOrd="0" presId="urn:microsoft.com/office/officeart/2005/8/layout/funnel1"/>
    <dgm:cxn modelId="{BD88A82E-3A8E-44CE-BBC0-20C19D75E2C2}" type="presParOf" srcId="{79455E25-0125-4FC9-BE2D-6BA57D3EDB7D}" destId="{D8C494E5-9290-4F74-9922-8B9F867DA9ED}" srcOrd="4" destOrd="0" presId="urn:microsoft.com/office/officeart/2005/8/layout/funnel1"/>
    <dgm:cxn modelId="{87F57CA5-D92F-4C5D-920D-E45172BCF97E}" type="presParOf" srcId="{79455E25-0125-4FC9-BE2D-6BA57D3EDB7D}" destId="{8814F446-5CF9-4D19-B4C9-8E91731DE825}" srcOrd="5" destOrd="0" presId="urn:microsoft.com/office/officeart/2005/8/layout/funnel1"/>
  </dgm:cxnLst>
  <dgm:bg/>
  <dgm:whole/>
  <dgm:extLst>
    <a:ext uri="http://schemas.microsoft.com/office/drawing/2008/diagram">
      <dsp:dataModelExt xmlns:dsp="http://schemas.microsoft.com/office/drawing/2008/diagram" relId="rId5"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DC99204-E698-4137-BBAF-9FAA03F37833}" type="doc">
      <dgm:prSet loTypeId="urn:microsoft.com/office/officeart/2005/8/layout/target3" loCatId="relationship" qsTypeId="urn:microsoft.com/office/officeart/2009/2/quickstyle/3d8" qsCatId="3D" csTypeId="urn:microsoft.com/office/officeart/2005/8/colors/accent1_2" csCatId="accent1" phldr="1"/>
      <dgm:spPr/>
    </dgm:pt>
    <dgm:pt modelId="{739DECC4-3887-4F21-BAE8-1DB4E807DA56}">
      <dgm:prSet phldrT="[Text]"/>
      <dgm:spPr>
        <a:solidFill>
          <a:schemeClr val="accent6">
            <a:lumMod val="40000"/>
            <a:lumOff val="60000"/>
          </a:schemeClr>
        </a:solidFill>
      </dgm:spPr>
      <dgm:t>
        <a:bodyPr/>
        <a:lstStyle/>
        <a:p>
          <a:endParaRPr lang="ro-RO" noProof="0" dirty="0"/>
        </a:p>
      </dgm:t>
    </dgm:pt>
    <dgm:pt modelId="{BA3587DA-1A75-4253-8494-8F2ED8234157}" type="parTrans" cxnId="{596F2EFD-FFB7-4B5D-AF6B-F91B4C79E7BA}">
      <dgm:prSet/>
      <dgm:spPr/>
      <dgm:t>
        <a:bodyPr/>
        <a:lstStyle/>
        <a:p>
          <a:endParaRPr lang="en-GB"/>
        </a:p>
      </dgm:t>
    </dgm:pt>
    <dgm:pt modelId="{5B185366-CFD7-4981-A0DC-F4E7F78BFED4}" type="sibTrans" cxnId="{596F2EFD-FFB7-4B5D-AF6B-F91B4C79E7BA}">
      <dgm:prSet/>
      <dgm:spPr/>
      <dgm:t>
        <a:bodyPr/>
        <a:lstStyle/>
        <a:p>
          <a:endParaRPr lang="en-GB"/>
        </a:p>
      </dgm:t>
    </dgm:pt>
    <dgm:pt modelId="{16A43EB1-9DC2-4CA9-B032-506A6B22B4F8}">
      <dgm:prSet phldrT="[Text]"/>
      <dgm:spPr>
        <a:solidFill>
          <a:schemeClr val="accent6">
            <a:lumMod val="40000"/>
            <a:lumOff val="60000"/>
          </a:schemeClr>
        </a:solidFill>
      </dgm:spPr>
      <dgm:t>
        <a:bodyPr/>
        <a:lstStyle/>
        <a:p>
          <a:r>
            <a:rPr lang="ro-RO" noProof="0" dirty="0"/>
            <a:t>Ajutor de minimis</a:t>
          </a:r>
        </a:p>
      </dgm:t>
    </dgm:pt>
    <dgm:pt modelId="{0BFB3D01-F046-4811-825D-37A21AB5A244}" type="parTrans" cxnId="{48C66725-122E-48C5-9E69-9BE575EA8794}">
      <dgm:prSet/>
      <dgm:spPr/>
      <dgm:t>
        <a:bodyPr/>
        <a:lstStyle/>
        <a:p>
          <a:endParaRPr lang="en-GB"/>
        </a:p>
      </dgm:t>
    </dgm:pt>
    <dgm:pt modelId="{9749803A-9643-4468-ADD8-6AF71EFC3CB6}" type="sibTrans" cxnId="{48C66725-122E-48C5-9E69-9BE575EA8794}">
      <dgm:prSet/>
      <dgm:spPr/>
      <dgm:t>
        <a:bodyPr/>
        <a:lstStyle/>
        <a:p>
          <a:endParaRPr lang="en-GB"/>
        </a:p>
      </dgm:t>
    </dgm:pt>
    <dgm:pt modelId="{B2DC994C-A81D-4C39-8728-57A59C503F19}" type="pres">
      <dgm:prSet presAssocID="{DDC99204-E698-4137-BBAF-9FAA03F37833}" presName="Name0" presStyleCnt="0">
        <dgm:presLayoutVars>
          <dgm:chMax val="7"/>
          <dgm:dir/>
          <dgm:animLvl val="lvl"/>
          <dgm:resizeHandles val="exact"/>
        </dgm:presLayoutVars>
      </dgm:prSet>
      <dgm:spPr/>
    </dgm:pt>
    <dgm:pt modelId="{26BF64BB-B642-4986-B348-22E770BB1562}" type="pres">
      <dgm:prSet presAssocID="{739DECC4-3887-4F21-BAE8-1DB4E807DA56}" presName="circle1" presStyleLbl="node1" presStyleIdx="0" presStyleCnt="2"/>
      <dgm:spPr>
        <a:solidFill>
          <a:schemeClr val="accent6">
            <a:lumMod val="20000"/>
            <a:lumOff val="80000"/>
          </a:schemeClr>
        </a:solidFill>
      </dgm:spPr>
    </dgm:pt>
    <dgm:pt modelId="{561F2F4E-3ED3-41BC-A050-60399C440E87}" type="pres">
      <dgm:prSet presAssocID="{739DECC4-3887-4F21-BAE8-1DB4E807DA56}" presName="space" presStyleCnt="0"/>
      <dgm:spPr/>
    </dgm:pt>
    <dgm:pt modelId="{E93523B1-A0AC-4754-8D4F-7A3B075969F0}" type="pres">
      <dgm:prSet presAssocID="{739DECC4-3887-4F21-BAE8-1DB4E807DA56}" presName="rect1" presStyleLbl="alignAcc1" presStyleIdx="0" presStyleCnt="2"/>
      <dgm:spPr/>
    </dgm:pt>
    <dgm:pt modelId="{1706B3C1-D908-4A94-BEF6-4E5F4B047E4D}" type="pres">
      <dgm:prSet presAssocID="{16A43EB1-9DC2-4CA9-B032-506A6B22B4F8}" presName="vertSpace2" presStyleLbl="node1" presStyleIdx="0" presStyleCnt="2"/>
      <dgm:spPr/>
    </dgm:pt>
    <dgm:pt modelId="{BE823622-A764-4BC3-877B-2B38FB6E8DD5}" type="pres">
      <dgm:prSet presAssocID="{16A43EB1-9DC2-4CA9-B032-506A6B22B4F8}" presName="circle2" presStyleLbl="node1" presStyleIdx="1" presStyleCnt="2"/>
      <dgm:spPr>
        <a:solidFill>
          <a:schemeClr val="accent6">
            <a:lumMod val="20000"/>
            <a:lumOff val="80000"/>
          </a:schemeClr>
        </a:solidFill>
      </dgm:spPr>
    </dgm:pt>
    <dgm:pt modelId="{F137721E-0A06-443B-BF3B-F74C0E988CAA}" type="pres">
      <dgm:prSet presAssocID="{16A43EB1-9DC2-4CA9-B032-506A6B22B4F8}" presName="rect2" presStyleLbl="alignAcc1" presStyleIdx="1" presStyleCnt="2"/>
      <dgm:spPr/>
    </dgm:pt>
    <dgm:pt modelId="{B51FE367-8BBA-4A20-8CE2-A983BC764506}" type="pres">
      <dgm:prSet presAssocID="{739DECC4-3887-4F21-BAE8-1DB4E807DA56}" presName="rect1ParTxNoCh" presStyleLbl="alignAcc1" presStyleIdx="1" presStyleCnt="2">
        <dgm:presLayoutVars>
          <dgm:chMax val="1"/>
          <dgm:bulletEnabled val="1"/>
        </dgm:presLayoutVars>
      </dgm:prSet>
      <dgm:spPr/>
    </dgm:pt>
    <dgm:pt modelId="{4CA9D9EA-F3E5-43D7-9A86-96BAA2760A77}" type="pres">
      <dgm:prSet presAssocID="{16A43EB1-9DC2-4CA9-B032-506A6B22B4F8}" presName="rect2ParTxNoCh" presStyleLbl="alignAcc1" presStyleIdx="1" presStyleCnt="2">
        <dgm:presLayoutVars>
          <dgm:chMax val="1"/>
          <dgm:bulletEnabled val="1"/>
        </dgm:presLayoutVars>
      </dgm:prSet>
      <dgm:spPr/>
    </dgm:pt>
  </dgm:ptLst>
  <dgm:cxnLst>
    <dgm:cxn modelId="{48C66725-122E-48C5-9E69-9BE575EA8794}" srcId="{DDC99204-E698-4137-BBAF-9FAA03F37833}" destId="{16A43EB1-9DC2-4CA9-B032-506A6B22B4F8}" srcOrd="1" destOrd="0" parTransId="{0BFB3D01-F046-4811-825D-37A21AB5A244}" sibTransId="{9749803A-9643-4468-ADD8-6AF71EFC3CB6}"/>
    <dgm:cxn modelId="{46F2665F-25A5-45C0-8323-A8E8405C9DAF}" type="presOf" srcId="{DDC99204-E698-4137-BBAF-9FAA03F37833}" destId="{B2DC994C-A81D-4C39-8728-57A59C503F19}" srcOrd="0" destOrd="0" presId="urn:microsoft.com/office/officeart/2005/8/layout/target3"/>
    <dgm:cxn modelId="{80ADD193-C186-42C0-B87E-587FAA8D7E97}" type="presOf" srcId="{16A43EB1-9DC2-4CA9-B032-506A6B22B4F8}" destId="{F137721E-0A06-443B-BF3B-F74C0E988CAA}" srcOrd="0" destOrd="0" presId="urn:microsoft.com/office/officeart/2005/8/layout/target3"/>
    <dgm:cxn modelId="{352874BB-0AC4-4AD6-9892-3B4AA22A49A2}" type="presOf" srcId="{739DECC4-3887-4F21-BAE8-1DB4E807DA56}" destId="{B51FE367-8BBA-4A20-8CE2-A983BC764506}" srcOrd="1" destOrd="0" presId="urn:microsoft.com/office/officeart/2005/8/layout/target3"/>
    <dgm:cxn modelId="{76B177BE-9357-4902-BE8B-D507EDF47E3F}" type="presOf" srcId="{739DECC4-3887-4F21-BAE8-1DB4E807DA56}" destId="{E93523B1-A0AC-4754-8D4F-7A3B075969F0}" srcOrd="0" destOrd="0" presId="urn:microsoft.com/office/officeart/2005/8/layout/target3"/>
    <dgm:cxn modelId="{2B343CC4-FC51-4B24-97EE-5B037DAFF674}" type="presOf" srcId="{16A43EB1-9DC2-4CA9-B032-506A6B22B4F8}" destId="{4CA9D9EA-F3E5-43D7-9A86-96BAA2760A77}" srcOrd="1" destOrd="0" presId="urn:microsoft.com/office/officeart/2005/8/layout/target3"/>
    <dgm:cxn modelId="{596F2EFD-FFB7-4B5D-AF6B-F91B4C79E7BA}" srcId="{DDC99204-E698-4137-BBAF-9FAA03F37833}" destId="{739DECC4-3887-4F21-BAE8-1DB4E807DA56}" srcOrd="0" destOrd="0" parTransId="{BA3587DA-1A75-4253-8494-8F2ED8234157}" sibTransId="{5B185366-CFD7-4981-A0DC-F4E7F78BFED4}"/>
    <dgm:cxn modelId="{94B2D25E-B854-44B8-9A48-0B11D3676B58}" type="presParOf" srcId="{B2DC994C-A81D-4C39-8728-57A59C503F19}" destId="{26BF64BB-B642-4986-B348-22E770BB1562}" srcOrd="0" destOrd="0" presId="urn:microsoft.com/office/officeart/2005/8/layout/target3"/>
    <dgm:cxn modelId="{EBBAB137-DC48-4B04-A385-63E878C97A71}" type="presParOf" srcId="{B2DC994C-A81D-4C39-8728-57A59C503F19}" destId="{561F2F4E-3ED3-41BC-A050-60399C440E87}" srcOrd="1" destOrd="0" presId="urn:microsoft.com/office/officeart/2005/8/layout/target3"/>
    <dgm:cxn modelId="{99F5E427-BE76-4B8A-A2B6-C4D6803D4AB4}" type="presParOf" srcId="{B2DC994C-A81D-4C39-8728-57A59C503F19}" destId="{E93523B1-A0AC-4754-8D4F-7A3B075969F0}" srcOrd="2" destOrd="0" presId="urn:microsoft.com/office/officeart/2005/8/layout/target3"/>
    <dgm:cxn modelId="{10454BBD-C62F-4080-BFCD-B80E8C4AE5CA}" type="presParOf" srcId="{B2DC994C-A81D-4C39-8728-57A59C503F19}" destId="{1706B3C1-D908-4A94-BEF6-4E5F4B047E4D}" srcOrd="3" destOrd="0" presId="urn:microsoft.com/office/officeart/2005/8/layout/target3"/>
    <dgm:cxn modelId="{99414FA1-C4E8-4635-8F06-D2CAE2C74CB8}" type="presParOf" srcId="{B2DC994C-A81D-4C39-8728-57A59C503F19}" destId="{BE823622-A764-4BC3-877B-2B38FB6E8DD5}" srcOrd="4" destOrd="0" presId="urn:microsoft.com/office/officeart/2005/8/layout/target3"/>
    <dgm:cxn modelId="{49CEB346-9B9E-4EE1-975E-32BA2A6E9E51}" type="presParOf" srcId="{B2DC994C-A81D-4C39-8728-57A59C503F19}" destId="{F137721E-0A06-443B-BF3B-F74C0E988CAA}" srcOrd="5" destOrd="0" presId="urn:microsoft.com/office/officeart/2005/8/layout/target3"/>
    <dgm:cxn modelId="{1E5FF525-DDF2-432A-BBD7-6C1F99667359}" type="presParOf" srcId="{B2DC994C-A81D-4C39-8728-57A59C503F19}" destId="{B51FE367-8BBA-4A20-8CE2-A983BC764506}" srcOrd="6" destOrd="0" presId="urn:microsoft.com/office/officeart/2005/8/layout/target3"/>
    <dgm:cxn modelId="{D89E6976-B658-4A1D-888A-04E70B6DA22A}" type="presParOf" srcId="{B2DC994C-A81D-4C39-8728-57A59C503F19}" destId="{4CA9D9EA-F3E5-43D7-9A86-96BAA2760A77}" srcOrd="7" destOrd="0" presId="urn:microsoft.com/office/officeart/2005/8/layout/target3"/>
  </dgm:cxnLst>
  <dgm:bg>
    <a:noFill/>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451A1F-BF58-44EE-9658-BFFB6072773A}" type="doc">
      <dgm:prSet loTypeId="urn:microsoft.com/office/officeart/2005/8/layout/hProcess9" loCatId="process" qsTypeId="urn:microsoft.com/office/officeart/2005/8/quickstyle/simple1" qsCatId="simple" csTypeId="urn:microsoft.com/office/officeart/2005/8/colors/accent1_2" csCatId="accent1" phldr="1"/>
      <dgm:spPr/>
    </dgm:pt>
    <dgm:pt modelId="{38EABFB7-EDA2-4370-AA2D-D84FD3EB7B29}">
      <dgm:prSet phldrT="[Text]"/>
      <dgm:spPr>
        <a:solidFill>
          <a:schemeClr val="accent6">
            <a:lumMod val="40000"/>
            <a:lumOff val="60000"/>
          </a:schemeClr>
        </a:solidFill>
      </dgm:spPr>
      <dgm:t>
        <a:bodyPr/>
        <a:lstStyle/>
        <a:p>
          <a:r>
            <a:rPr lang="ro-RO" b="1" noProof="0" dirty="0">
              <a:solidFill>
                <a:schemeClr val="tx1"/>
              </a:solidFill>
            </a:rPr>
            <a:t>Conformitate administrativă și eligibilitate - Declarație unică</a:t>
          </a:r>
        </a:p>
      </dgm:t>
    </dgm:pt>
    <dgm:pt modelId="{2CA0C3C0-556C-47F2-ABFC-02F9621DD50B}" type="parTrans" cxnId="{BF0D46C6-07BE-4E9C-81B9-35FDE353E353}">
      <dgm:prSet/>
      <dgm:spPr/>
      <dgm:t>
        <a:bodyPr/>
        <a:lstStyle/>
        <a:p>
          <a:endParaRPr lang="en-GB"/>
        </a:p>
      </dgm:t>
    </dgm:pt>
    <dgm:pt modelId="{A30F9782-8934-4298-AD47-4E1CA980ABA0}" type="sibTrans" cxnId="{BF0D46C6-07BE-4E9C-81B9-35FDE353E353}">
      <dgm:prSet/>
      <dgm:spPr/>
      <dgm:t>
        <a:bodyPr/>
        <a:lstStyle/>
        <a:p>
          <a:endParaRPr lang="en-GB"/>
        </a:p>
      </dgm:t>
    </dgm:pt>
    <dgm:pt modelId="{8B3C067E-8193-4AF9-A433-81D1F1F44AF5}">
      <dgm:prSet phldrT="[Text]"/>
      <dgm:spPr>
        <a:solidFill>
          <a:schemeClr val="accent6">
            <a:lumMod val="40000"/>
            <a:lumOff val="60000"/>
          </a:schemeClr>
        </a:solidFill>
      </dgm:spPr>
      <dgm:t>
        <a:bodyPr/>
        <a:lstStyle/>
        <a:p>
          <a:r>
            <a:rPr lang="ro-RO" b="1" noProof="0" dirty="0">
              <a:solidFill>
                <a:schemeClr val="tx1"/>
              </a:solidFill>
            </a:rPr>
            <a:t>Evaluare tehnică și financiară</a:t>
          </a:r>
        </a:p>
      </dgm:t>
    </dgm:pt>
    <dgm:pt modelId="{50606138-23C3-4531-9564-62F777180F1B}" type="parTrans" cxnId="{A73909F0-8881-49A0-80D5-8DC43C585B3D}">
      <dgm:prSet/>
      <dgm:spPr/>
      <dgm:t>
        <a:bodyPr/>
        <a:lstStyle/>
        <a:p>
          <a:endParaRPr lang="en-GB"/>
        </a:p>
      </dgm:t>
    </dgm:pt>
    <dgm:pt modelId="{7CE5B4AE-E9D9-495E-A767-AFF3A2C7B779}" type="sibTrans" cxnId="{A73909F0-8881-49A0-80D5-8DC43C585B3D}">
      <dgm:prSet/>
      <dgm:spPr/>
      <dgm:t>
        <a:bodyPr/>
        <a:lstStyle/>
        <a:p>
          <a:endParaRPr lang="en-GB"/>
        </a:p>
      </dgm:t>
    </dgm:pt>
    <dgm:pt modelId="{D5C10CC2-1523-447D-BDF7-FF675DDAEF1A}">
      <dgm:prSet phldrT="[Text]"/>
      <dgm:spPr>
        <a:solidFill>
          <a:schemeClr val="accent6">
            <a:lumMod val="40000"/>
            <a:lumOff val="60000"/>
          </a:schemeClr>
        </a:solidFill>
      </dgm:spPr>
      <dgm:t>
        <a:bodyPr/>
        <a:lstStyle/>
        <a:p>
          <a:r>
            <a:rPr lang="ro-RO" b="1" noProof="0" dirty="0">
              <a:solidFill>
                <a:schemeClr val="tx1"/>
              </a:solidFill>
            </a:rPr>
            <a:t>Contractare</a:t>
          </a:r>
          <a:r>
            <a:rPr lang="ro-RO" noProof="0" dirty="0"/>
            <a:t> </a:t>
          </a:r>
        </a:p>
      </dgm:t>
    </dgm:pt>
    <dgm:pt modelId="{EB8BD2A6-6134-44D9-A73F-9021245EFFCC}" type="parTrans" cxnId="{1E58363A-12AF-4CE6-8E34-6888FEED943F}">
      <dgm:prSet/>
      <dgm:spPr/>
      <dgm:t>
        <a:bodyPr/>
        <a:lstStyle/>
        <a:p>
          <a:endParaRPr lang="en-GB"/>
        </a:p>
      </dgm:t>
    </dgm:pt>
    <dgm:pt modelId="{B8120ACC-7673-455E-A76A-6F918B4C7C57}" type="sibTrans" cxnId="{1E58363A-12AF-4CE6-8E34-6888FEED943F}">
      <dgm:prSet/>
      <dgm:spPr/>
      <dgm:t>
        <a:bodyPr/>
        <a:lstStyle/>
        <a:p>
          <a:endParaRPr lang="en-GB"/>
        </a:p>
      </dgm:t>
    </dgm:pt>
    <dgm:pt modelId="{30C831FB-2E61-4DCF-B06E-81D8DEA7FAEA}" type="pres">
      <dgm:prSet presAssocID="{E9451A1F-BF58-44EE-9658-BFFB6072773A}" presName="CompostProcess" presStyleCnt="0">
        <dgm:presLayoutVars>
          <dgm:dir/>
          <dgm:resizeHandles val="exact"/>
        </dgm:presLayoutVars>
      </dgm:prSet>
      <dgm:spPr/>
    </dgm:pt>
    <dgm:pt modelId="{F2EFBB9E-AF04-4A37-9970-E58D5970BEFC}" type="pres">
      <dgm:prSet presAssocID="{E9451A1F-BF58-44EE-9658-BFFB6072773A}" presName="arrow" presStyleLbl="bgShp" presStyleIdx="0" presStyleCnt="1"/>
      <dgm:spPr>
        <a:solidFill>
          <a:schemeClr val="accent6"/>
        </a:solidFill>
      </dgm:spPr>
    </dgm:pt>
    <dgm:pt modelId="{4B86F7A3-AB2F-4B98-B175-69965FCEA183}" type="pres">
      <dgm:prSet presAssocID="{E9451A1F-BF58-44EE-9658-BFFB6072773A}" presName="linearProcess" presStyleCnt="0"/>
      <dgm:spPr/>
    </dgm:pt>
    <dgm:pt modelId="{029CB278-074D-414D-8947-90C6FC0266ED}" type="pres">
      <dgm:prSet presAssocID="{38EABFB7-EDA2-4370-AA2D-D84FD3EB7B29}" presName="textNode" presStyleLbl="node1" presStyleIdx="0" presStyleCnt="3">
        <dgm:presLayoutVars>
          <dgm:bulletEnabled val="1"/>
        </dgm:presLayoutVars>
      </dgm:prSet>
      <dgm:spPr/>
    </dgm:pt>
    <dgm:pt modelId="{6B86A9AC-0C8C-4A70-A22B-86A3326D5E05}" type="pres">
      <dgm:prSet presAssocID="{A30F9782-8934-4298-AD47-4E1CA980ABA0}" presName="sibTrans" presStyleCnt="0"/>
      <dgm:spPr/>
    </dgm:pt>
    <dgm:pt modelId="{D5B510CC-B61D-4AE0-9252-94E6E5DC4D8F}" type="pres">
      <dgm:prSet presAssocID="{8B3C067E-8193-4AF9-A433-81D1F1F44AF5}" presName="textNode" presStyleLbl="node1" presStyleIdx="1" presStyleCnt="3">
        <dgm:presLayoutVars>
          <dgm:bulletEnabled val="1"/>
        </dgm:presLayoutVars>
      </dgm:prSet>
      <dgm:spPr/>
    </dgm:pt>
    <dgm:pt modelId="{152C5920-4FBB-4435-BEA9-021B87B8203B}" type="pres">
      <dgm:prSet presAssocID="{7CE5B4AE-E9D9-495E-A767-AFF3A2C7B779}" presName="sibTrans" presStyleCnt="0"/>
      <dgm:spPr/>
    </dgm:pt>
    <dgm:pt modelId="{7C9C41F3-C7D7-4A21-8848-253D6C575721}" type="pres">
      <dgm:prSet presAssocID="{D5C10CC2-1523-447D-BDF7-FF675DDAEF1A}" presName="textNode" presStyleLbl="node1" presStyleIdx="2" presStyleCnt="3">
        <dgm:presLayoutVars>
          <dgm:bulletEnabled val="1"/>
        </dgm:presLayoutVars>
      </dgm:prSet>
      <dgm:spPr/>
    </dgm:pt>
  </dgm:ptLst>
  <dgm:cxnLst>
    <dgm:cxn modelId="{1E58363A-12AF-4CE6-8E34-6888FEED943F}" srcId="{E9451A1F-BF58-44EE-9658-BFFB6072773A}" destId="{D5C10CC2-1523-447D-BDF7-FF675DDAEF1A}" srcOrd="2" destOrd="0" parTransId="{EB8BD2A6-6134-44D9-A73F-9021245EFFCC}" sibTransId="{B8120ACC-7673-455E-A76A-6F918B4C7C57}"/>
    <dgm:cxn modelId="{39F1CD3B-D833-43A4-A7AB-5BA29316E2E4}" type="presOf" srcId="{38EABFB7-EDA2-4370-AA2D-D84FD3EB7B29}" destId="{029CB278-074D-414D-8947-90C6FC0266ED}" srcOrd="0" destOrd="0" presId="urn:microsoft.com/office/officeart/2005/8/layout/hProcess9"/>
    <dgm:cxn modelId="{6B496191-C8C3-41BA-A0D4-11F32798D35F}" type="presOf" srcId="{8B3C067E-8193-4AF9-A433-81D1F1F44AF5}" destId="{D5B510CC-B61D-4AE0-9252-94E6E5DC4D8F}" srcOrd="0" destOrd="0" presId="urn:microsoft.com/office/officeart/2005/8/layout/hProcess9"/>
    <dgm:cxn modelId="{056DBC99-826B-40EA-9C20-7B36ACDD5097}" type="presOf" srcId="{D5C10CC2-1523-447D-BDF7-FF675DDAEF1A}" destId="{7C9C41F3-C7D7-4A21-8848-253D6C575721}" srcOrd="0" destOrd="0" presId="urn:microsoft.com/office/officeart/2005/8/layout/hProcess9"/>
    <dgm:cxn modelId="{4B113AB3-B084-459F-95DC-E58193FAD1C4}" type="presOf" srcId="{E9451A1F-BF58-44EE-9658-BFFB6072773A}" destId="{30C831FB-2E61-4DCF-B06E-81D8DEA7FAEA}" srcOrd="0" destOrd="0" presId="urn:microsoft.com/office/officeart/2005/8/layout/hProcess9"/>
    <dgm:cxn modelId="{BF0D46C6-07BE-4E9C-81B9-35FDE353E353}" srcId="{E9451A1F-BF58-44EE-9658-BFFB6072773A}" destId="{38EABFB7-EDA2-4370-AA2D-D84FD3EB7B29}" srcOrd="0" destOrd="0" parTransId="{2CA0C3C0-556C-47F2-ABFC-02F9621DD50B}" sibTransId="{A30F9782-8934-4298-AD47-4E1CA980ABA0}"/>
    <dgm:cxn modelId="{A73909F0-8881-49A0-80D5-8DC43C585B3D}" srcId="{E9451A1F-BF58-44EE-9658-BFFB6072773A}" destId="{8B3C067E-8193-4AF9-A433-81D1F1F44AF5}" srcOrd="1" destOrd="0" parTransId="{50606138-23C3-4531-9564-62F777180F1B}" sibTransId="{7CE5B4AE-E9D9-495E-A767-AFF3A2C7B779}"/>
    <dgm:cxn modelId="{D2BEF083-385F-4B7E-AB8C-64F097B52226}" type="presParOf" srcId="{30C831FB-2E61-4DCF-B06E-81D8DEA7FAEA}" destId="{F2EFBB9E-AF04-4A37-9970-E58D5970BEFC}" srcOrd="0" destOrd="0" presId="urn:microsoft.com/office/officeart/2005/8/layout/hProcess9"/>
    <dgm:cxn modelId="{697B7846-225B-420A-A204-ACB49F4EB237}" type="presParOf" srcId="{30C831FB-2E61-4DCF-B06E-81D8DEA7FAEA}" destId="{4B86F7A3-AB2F-4B98-B175-69965FCEA183}" srcOrd="1" destOrd="0" presId="urn:microsoft.com/office/officeart/2005/8/layout/hProcess9"/>
    <dgm:cxn modelId="{C8059118-50CA-4733-9EB7-F6107BC6F050}" type="presParOf" srcId="{4B86F7A3-AB2F-4B98-B175-69965FCEA183}" destId="{029CB278-074D-414D-8947-90C6FC0266ED}" srcOrd="0" destOrd="0" presId="urn:microsoft.com/office/officeart/2005/8/layout/hProcess9"/>
    <dgm:cxn modelId="{1BACD418-9566-4417-A38B-56E07D9E6F94}" type="presParOf" srcId="{4B86F7A3-AB2F-4B98-B175-69965FCEA183}" destId="{6B86A9AC-0C8C-4A70-A22B-86A3326D5E05}" srcOrd="1" destOrd="0" presId="urn:microsoft.com/office/officeart/2005/8/layout/hProcess9"/>
    <dgm:cxn modelId="{3328BB0E-D47D-45BE-9656-22B88DB05FD4}" type="presParOf" srcId="{4B86F7A3-AB2F-4B98-B175-69965FCEA183}" destId="{D5B510CC-B61D-4AE0-9252-94E6E5DC4D8F}" srcOrd="2" destOrd="0" presId="urn:microsoft.com/office/officeart/2005/8/layout/hProcess9"/>
    <dgm:cxn modelId="{BE7D2928-338D-4DEC-A025-EBEA7F50E19A}" type="presParOf" srcId="{4B86F7A3-AB2F-4B98-B175-69965FCEA183}" destId="{152C5920-4FBB-4435-BEA9-021B87B8203B}" srcOrd="3" destOrd="0" presId="urn:microsoft.com/office/officeart/2005/8/layout/hProcess9"/>
    <dgm:cxn modelId="{F498EBC5-93FF-42A7-BBFF-A15676C22710}" type="presParOf" srcId="{4B86F7A3-AB2F-4B98-B175-69965FCEA183}" destId="{7C9C41F3-C7D7-4A21-8848-253D6C575721}" srcOrd="4" destOrd="0" presId="urn:microsoft.com/office/officeart/2005/8/layout/hProcess9"/>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88AB6E-1C0A-47EF-A13D-2091FEFA7017}"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GB"/>
        </a:p>
      </dgm:t>
    </dgm:pt>
    <dgm:pt modelId="{F4594A2A-A5C7-4CA5-AD2D-72266FCAA697}">
      <dgm:prSet phldrT="[Text]"/>
      <dgm:spPr>
        <a:solidFill>
          <a:schemeClr val="accent6">
            <a:lumMod val="60000"/>
            <a:lumOff val="40000"/>
          </a:schemeClr>
        </a:solidFill>
      </dgm:spPr>
      <dgm:t>
        <a:bodyPr/>
        <a:lstStyle/>
        <a:p>
          <a:r>
            <a:rPr lang="ro-RO" b="1" noProof="0" dirty="0">
              <a:solidFill>
                <a:schemeClr val="tx1"/>
              </a:solidFill>
            </a:rPr>
            <a:t>50 puncte</a:t>
          </a:r>
        </a:p>
      </dgm:t>
    </dgm:pt>
    <dgm:pt modelId="{AF05E02C-E57D-4369-B1AA-02D4F56F0863}" type="parTrans" cxnId="{B0B1BED8-804A-46B4-A4C1-DC64A1327D2C}">
      <dgm:prSet/>
      <dgm:spPr/>
      <dgm:t>
        <a:bodyPr/>
        <a:lstStyle/>
        <a:p>
          <a:endParaRPr lang="en-GB"/>
        </a:p>
      </dgm:t>
    </dgm:pt>
    <dgm:pt modelId="{9DD274A0-F3AA-46BB-9CE5-96E6AF44FECB}" type="sibTrans" cxnId="{B0B1BED8-804A-46B4-A4C1-DC64A1327D2C}">
      <dgm:prSet/>
      <dgm:spPr/>
      <dgm:t>
        <a:bodyPr/>
        <a:lstStyle/>
        <a:p>
          <a:endParaRPr lang="en-GB"/>
        </a:p>
      </dgm:t>
    </dgm:pt>
    <dgm:pt modelId="{615931F2-B60B-45D0-8A5B-BFB2377049AD}">
      <dgm:prSet phldrT="[Text]"/>
      <dgm:spPr>
        <a:solidFill>
          <a:schemeClr val="accent6">
            <a:lumMod val="20000"/>
            <a:lumOff val="80000"/>
          </a:schemeClr>
        </a:solidFill>
        <a:ln>
          <a:solidFill>
            <a:schemeClr val="accent6">
              <a:lumMod val="75000"/>
            </a:schemeClr>
          </a:solidFill>
        </a:ln>
      </dgm:spPr>
      <dgm:t>
        <a:bodyPr/>
        <a:lstStyle/>
        <a:p>
          <a:pPr algn="ctr"/>
          <a:r>
            <a:rPr lang="ro-RO" b="1" noProof="0" dirty="0"/>
            <a:t>Pragul de calitate</a:t>
          </a:r>
        </a:p>
      </dgm:t>
    </dgm:pt>
    <dgm:pt modelId="{CEFB1842-ADBC-41C1-9673-DD098450E0AC}" type="parTrans" cxnId="{0A85E4BB-4FB9-47F8-846A-400C5389904E}">
      <dgm:prSet/>
      <dgm:spPr/>
      <dgm:t>
        <a:bodyPr/>
        <a:lstStyle/>
        <a:p>
          <a:endParaRPr lang="en-GB"/>
        </a:p>
      </dgm:t>
    </dgm:pt>
    <dgm:pt modelId="{19657C8D-DE2E-411C-B24E-4A05B9AA1F20}" type="sibTrans" cxnId="{0A85E4BB-4FB9-47F8-846A-400C5389904E}">
      <dgm:prSet/>
      <dgm:spPr/>
      <dgm:t>
        <a:bodyPr/>
        <a:lstStyle/>
        <a:p>
          <a:endParaRPr lang="en-GB"/>
        </a:p>
      </dgm:t>
    </dgm:pt>
    <dgm:pt modelId="{CB61B89F-D946-4231-BA00-5950706FE166}">
      <dgm:prSet phldrT="[Text]"/>
      <dgm:spPr>
        <a:solidFill>
          <a:schemeClr val="accent6">
            <a:lumMod val="60000"/>
            <a:lumOff val="40000"/>
          </a:schemeClr>
        </a:solidFill>
      </dgm:spPr>
      <dgm:t>
        <a:bodyPr/>
        <a:lstStyle/>
        <a:p>
          <a:r>
            <a:rPr lang="ro-RO" b="1" noProof="0" dirty="0">
              <a:solidFill>
                <a:schemeClr val="tx1"/>
              </a:solidFill>
            </a:rPr>
            <a:t>75 puncte</a:t>
          </a:r>
        </a:p>
      </dgm:t>
    </dgm:pt>
    <dgm:pt modelId="{6A1D3F85-565D-4CAE-B364-7407497D62AD}" type="parTrans" cxnId="{CFFF9828-B11A-4884-AB6B-941AA0AC65E5}">
      <dgm:prSet/>
      <dgm:spPr/>
      <dgm:t>
        <a:bodyPr/>
        <a:lstStyle/>
        <a:p>
          <a:endParaRPr lang="en-GB"/>
        </a:p>
      </dgm:t>
    </dgm:pt>
    <dgm:pt modelId="{6E209B5B-AEC5-4C6F-8482-68EBC5220FB8}" type="sibTrans" cxnId="{CFFF9828-B11A-4884-AB6B-941AA0AC65E5}">
      <dgm:prSet/>
      <dgm:spPr/>
      <dgm:t>
        <a:bodyPr/>
        <a:lstStyle/>
        <a:p>
          <a:endParaRPr lang="en-GB"/>
        </a:p>
      </dgm:t>
    </dgm:pt>
    <dgm:pt modelId="{6C0E9E8D-F866-4B5E-BD94-92691B7797CA}">
      <dgm:prSet phldrT="[Text]"/>
      <dgm:spPr>
        <a:solidFill>
          <a:schemeClr val="accent6">
            <a:lumMod val="20000"/>
            <a:lumOff val="80000"/>
            <a:alpha val="90000"/>
          </a:schemeClr>
        </a:solidFill>
        <a:ln>
          <a:solidFill>
            <a:srgbClr val="00B050">
              <a:alpha val="90000"/>
            </a:srgbClr>
          </a:solidFill>
        </a:ln>
      </dgm:spPr>
      <dgm:t>
        <a:bodyPr/>
        <a:lstStyle/>
        <a:p>
          <a:pPr algn="ctr"/>
          <a:r>
            <a:rPr lang="ro-RO" b="1" noProof="0" dirty="0"/>
            <a:t>Pragul de excelență</a:t>
          </a:r>
        </a:p>
      </dgm:t>
    </dgm:pt>
    <dgm:pt modelId="{75B35DC6-EAE0-49D4-AF14-2293447F17EF}" type="parTrans" cxnId="{D3E88DA1-9413-4F79-A1FC-CAB9F030FED9}">
      <dgm:prSet/>
      <dgm:spPr/>
      <dgm:t>
        <a:bodyPr/>
        <a:lstStyle/>
        <a:p>
          <a:endParaRPr lang="en-GB"/>
        </a:p>
      </dgm:t>
    </dgm:pt>
    <dgm:pt modelId="{B003248C-790D-49BC-AEAA-252C2E07A268}" type="sibTrans" cxnId="{D3E88DA1-9413-4F79-A1FC-CAB9F030FED9}">
      <dgm:prSet/>
      <dgm:spPr/>
      <dgm:t>
        <a:bodyPr/>
        <a:lstStyle/>
        <a:p>
          <a:endParaRPr lang="en-GB"/>
        </a:p>
      </dgm:t>
    </dgm:pt>
    <dgm:pt modelId="{DAA1EE9C-EF76-4883-B18F-0F9AF592EE20}" type="pres">
      <dgm:prSet presAssocID="{2F88AB6E-1C0A-47EF-A13D-2091FEFA7017}" presName="list" presStyleCnt="0">
        <dgm:presLayoutVars>
          <dgm:dir/>
          <dgm:animLvl val="lvl"/>
        </dgm:presLayoutVars>
      </dgm:prSet>
      <dgm:spPr/>
    </dgm:pt>
    <dgm:pt modelId="{3EF84521-1E60-43C1-9651-4880A07AB225}" type="pres">
      <dgm:prSet presAssocID="{F4594A2A-A5C7-4CA5-AD2D-72266FCAA697}" presName="posSpace" presStyleCnt="0"/>
      <dgm:spPr/>
    </dgm:pt>
    <dgm:pt modelId="{0CA9AF79-5D1F-4985-8FDA-0BECAEBC7281}" type="pres">
      <dgm:prSet presAssocID="{F4594A2A-A5C7-4CA5-AD2D-72266FCAA697}" presName="vertFlow" presStyleCnt="0"/>
      <dgm:spPr/>
    </dgm:pt>
    <dgm:pt modelId="{BDF7FA00-2755-40F8-B8F1-60066167C32C}" type="pres">
      <dgm:prSet presAssocID="{F4594A2A-A5C7-4CA5-AD2D-72266FCAA697}" presName="topSpace" presStyleCnt="0"/>
      <dgm:spPr/>
    </dgm:pt>
    <dgm:pt modelId="{E5D7015B-E974-4C36-8438-2B69554AE1C5}" type="pres">
      <dgm:prSet presAssocID="{F4594A2A-A5C7-4CA5-AD2D-72266FCAA697}" presName="firstComp" presStyleCnt="0"/>
      <dgm:spPr/>
    </dgm:pt>
    <dgm:pt modelId="{D933828A-D00A-45F4-A3AB-CF32C71C1279}" type="pres">
      <dgm:prSet presAssocID="{F4594A2A-A5C7-4CA5-AD2D-72266FCAA697}" presName="firstChild" presStyleLbl="bgAccFollowNode1" presStyleIdx="0" presStyleCnt="2"/>
      <dgm:spPr/>
    </dgm:pt>
    <dgm:pt modelId="{B75EC63B-25C4-4C52-9B8D-16F817F3361A}" type="pres">
      <dgm:prSet presAssocID="{F4594A2A-A5C7-4CA5-AD2D-72266FCAA697}" presName="firstChildTx" presStyleLbl="bgAccFollowNode1" presStyleIdx="0" presStyleCnt="2">
        <dgm:presLayoutVars>
          <dgm:bulletEnabled val="1"/>
        </dgm:presLayoutVars>
      </dgm:prSet>
      <dgm:spPr/>
    </dgm:pt>
    <dgm:pt modelId="{E9E0B166-790F-4F39-AB4D-C0655539C210}" type="pres">
      <dgm:prSet presAssocID="{F4594A2A-A5C7-4CA5-AD2D-72266FCAA697}" presName="negSpace" presStyleCnt="0"/>
      <dgm:spPr/>
    </dgm:pt>
    <dgm:pt modelId="{1D189D13-2072-4B88-8A88-C1DA8856A07F}" type="pres">
      <dgm:prSet presAssocID="{F4594A2A-A5C7-4CA5-AD2D-72266FCAA697}" presName="circle" presStyleLbl="node1" presStyleIdx="0" presStyleCnt="2"/>
      <dgm:spPr/>
    </dgm:pt>
    <dgm:pt modelId="{61403575-E377-41AF-A0AB-F21E9D5521BA}" type="pres">
      <dgm:prSet presAssocID="{9DD274A0-F3AA-46BB-9CE5-96E6AF44FECB}" presName="transSpace" presStyleCnt="0"/>
      <dgm:spPr/>
    </dgm:pt>
    <dgm:pt modelId="{A692B38D-BC32-4D26-BA76-129BBFD8B6AF}" type="pres">
      <dgm:prSet presAssocID="{CB61B89F-D946-4231-BA00-5950706FE166}" presName="posSpace" presStyleCnt="0"/>
      <dgm:spPr/>
    </dgm:pt>
    <dgm:pt modelId="{675727FD-2F5B-49B1-8022-FDA21A6FB874}" type="pres">
      <dgm:prSet presAssocID="{CB61B89F-D946-4231-BA00-5950706FE166}" presName="vertFlow" presStyleCnt="0"/>
      <dgm:spPr/>
    </dgm:pt>
    <dgm:pt modelId="{C635EC04-A6E9-4D0F-A606-65B02029816E}" type="pres">
      <dgm:prSet presAssocID="{CB61B89F-D946-4231-BA00-5950706FE166}" presName="topSpace" presStyleCnt="0"/>
      <dgm:spPr/>
    </dgm:pt>
    <dgm:pt modelId="{DF430817-9670-4CDD-8466-3CCB14158CAE}" type="pres">
      <dgm:prSet presAssocID="{CB61B89F-D946-4231-BA00-5950706FE166}" presName="firstComp" presStyleCnt="0"/>
      <dgm:spPr/>
    </dgm:pt>
    <dgm:pt modelId="{042F076D-956E-473E-995E-382EDC612220}" type="pres">
      <dgm:prSet presAssocID="{CB61B89F-D946-4231-BA00-5950706FE166}" presName="firstChild" presStyleLbl="bgAccFollowNode1" presStyleIdx="1" presStyleCnt="2"/>
      <dgm:spPr/>
    </dgm:pt>
    <dgm:pt modelId="{E7672802-77FD-4E88-B2A0-7DEB11F84C35}" type="pres">
      <dgm:prSet presAssocID="{CB61B89F-D946-4231-BA00-5950706FE166}" presName="firstChildTx" presStyleLbl="bgAccFollowNode1" presStyleIdx="1" presStyleCnt="2">
        <dgm:presLayoutVars>
          <dgm:bulletEnabled val="1"/>
        </dgm:presLayoutVars>
      </dgm:prSet>
      <dgm:spPr/>
    </dgm:pt>
    <dgm:pt modelId="{9A3D32E8-95F8-43EC-A426-1AAF8FBBD41D}" type="pres">
      <dgm:prSet presAssocID="{CB61B89F-D946-4231-BA00-5950706FE166}" presName="negSpace" presStyleCnt="0"/>
      <dgm:spPr/>
    </dgm:pt>
    <dgm:pt modelId="{9D54D1E1-A148-4307-9536-9E461882324F}" type="pres">
      <dgm:prSet presAssocID="{CB61B89F-D946-4231-BA00-5950706FE166}" presName="circle" presStyleLbl="node1" presStyleIdx="1" presStyleCnt="2"/>
      <dgm:spPr/>
    </dgm:pt>
  </dgm:ptLst>
  <dgm:cxnLst>
    <dgm:cxn modelId="{28E16126-5E69-409E-8B46-BB32E2FD5FAC}" type="presOf" srcId="{6C0E9E8D-F866-4B5E-BD94-92691B7797CA}" destId="{042F076D-956E-473E-995E-382EDC612220}" srcOrd="0" destOrd="0" presId="urn:microsoft.com/office/officeart/2005/8/layout/hList9"/>
    <dgm:cxn modelId="{CFFF9828-B11A-4884-AB6B-941AA0AC65E5}" srcId="{2F88AB6E-1C0A-47EF-A13D-2091FEFA7017}" destId="{CB61B89F-D946-4231-BA00-5950706FE166}" srcOrd="1" destOrd="0" parTransId="{6A1D3F85-565D-4CAE-B364-7407497D62AD}" sibTransId="{6E209B5B-AEC5-4C6F-8482-68EBC5220FB8}"/>
    <dgm:cxn modelId="{8917002C-40D8-4C40-8429-21136F823AD9}" type="presOf" srcId="{6C0E9E8D-F866-4B5E-BD94-92691B7797CA}" destId="{E7672802-77FD-4E88-B2A0-7DEB11F84C35}" srcOrd="1" destOrd="0" presId="urn:microsoft.com/office/officeart/2005/8/layout/hList9"/>
    <dgm:cxn modelId="{2A8D4E5D-3C97-4377-805E-7C3DD9D4E210}" type="presOf" srcId="{2F88AB6E-1C0A-47EF-A13D-2091FEFA7017}" destId="{DAA1EE9C-EF76-4883-B18F-0F9AF592EE20}" srcOrd="0" destOrd="0" presId="urn:microsoft.com/office/officeart/2005/8/layout/hList9"/>
    <dgm:cxn modelId="{3D14BF41-B987-4D39-BDB3-5BBED0A29138}" type="presOf" srcId="{CB61B89F-D946-4231-BA00-5950706FE166}" destId="{9D54D1E1-A148-4307-9536-9E461882324F}" srcOrd="0" destOrd="0" presId="urn:microsoft.com/office/officeart/2005/8/layout/hList9"/>
    <dgm:cxn modelId="{47E19242-805E-4318-989C-7855D6DCCB24}" type="presOf" srcId="{615931F2-B60B-45D0-8A5B-BFB2377049AD}" destId="{D933828A-D00A-45F4-A3AB-CF32C71C1279}" srcOrd="0" destOrd="0" presId="urn:microsoft.com/office/officeart/2005/8/layout/hList9"/>
    <dgm:cxn modelId="{AE5D8144-ADD2-470C-BE1A-761966A74719}" type="presOf" srcId="{F4594A2A-A5C7-4CA5-AD2D-72266FCAA697}" destId="{1D189D13-2072-4B88-8A88-C1DA8856A07F}" srcOrd="0" destOrd="0" presId="urn:microsoft.com/office/officeart/2005/8/layout/hList9"/>
    <dgm:cxn modelId="{D3E88DA1-9413-4F79-A1FC-CAB9F030FED9}" srcId="{CB61B89F-D946-4231-BA00-5950706FE166}" destId="{6C0E9E8D-F866-4B5E-BD94-92691B7797CA}" srcOrd="0" destOrd="0" parTransId="{75B35DC6-EAE0-49D4-AF14-2293447F17EF}" sibTransId="{B003248C-790D-49BC-AEAA-252C2E07A268}"/>
    <dgm:cxn modelId="{0A85E4BB-4FB9-47F8-846A-400C5389904E}" srcId="{F4594A2A-A5C7-4CA5-AD2D-72266FCAA697}" destId="{615931F2-B60B-45D0-8A5B-BFB2377049AD}" srcOrd="0" destOrd="0" parTransId="{CEFB1842-ADBC-41C1-9673-DD098450E0AC}" sibTransId="{19657C8D-DE2E-411C-B24E-4A05B9AA1F20}"/>
    <dgm:cxn modelId="{B0B1BED8-804A-46B4-A4C1-DC64A1327D2C}" srcId="{2F88AB6E-1C0A-47EF-A13D-2091FEFA7017}" destId="{F4594A2A-A5C7-4CA5-AD2D-72266FCAA697}" srcOrd="0" destOrd="0" parTransId="{AF05E02C-E57D-4369-B1AA-02D4F56F0863}" sibTransId="{9DD274A0-F3AA-46BB-9CE5-96E6AF44FECB}"/>
    <dgm:cxn modelId="{9C6026DC-5447-4414-918F-38F512054F22}" type="presOf" srcId="{615931F2-B60B-45D0-8A5B-BFB2377049AD}" destId="{B75EC63B-25C4-4C52-9B8D-16F817F3361A}" srcOrd="1" destOrd="0" presId="urn:microsoft.com/office/officeart/2005/8/layout/hList9"/>
    <dgm:cxn modelId="{07114F62-938C-492B-9F2E-DA55ECC82342}" type="presParOf" srcId="{DAA1EE9C-EF76-4883-B18F-0F9AF592EE20}" destId="{3EF84521-1E60-43C1-9651-4880A07AB225}" srcOrd="0" destOrd="0" presId="urn:microsoft.com/office/officeart/2005/8/layout/hList9"/>
    <dgm:cxn modelId="{F2CF99F4-AE3F-4EC1-9A39-F5E8379E3323}" type="presParOf" srcId="{DAA1EE9C-EF76-4883-B18F-0F9AF592EE20}" destId="{0CA9AF79-5D1F-4985-8FDA-0BECAEBC7281}" srcOrd="1" destOrd="0" presId="urn:microsoft.com/office/officeart/2005/8/layout/hList9"/>
    <dgm:cxn modelId="{B742F6EA-C9E1-4E27-8F65-BB95FA79B9AB}" type="presParOf" srcId="{0CA9AF79-5D1F-4985-8FDA-0BECAEBC7281}" destId="{BDF7FA00-2755-40F8-B8F1-60066167C32C}" srcOrd="0" destOrd="0" presId="urn:microsoft.com/office/officeart/2005/8/layout/hList9"/>
    <dgm:cxn modelId="{2C9852A8-BACC-4F5B-AD64-94AE38C3047E}" type="presParOf" srcId="{0CA9AF79-5D1F-4985-8FDA-0BECAEBC7281}" destId="{E5D7015B-E974-4C36-8438-2B69554AE1C5}" srcOrd="1" destOrd="0" presId="urn:microsoft.com/office/officeart/2005/8/layout/hList9"/>
    <dgm:cxn modelId="{E64E032E-F376-4607-95C7-53C69A32829A}" type="presParOf" srcId="{E5D7015B-E974-4C36-8438-2B69554AE1C5}" destId="{D933828A-D00A-45F4-A3AB-CF32C71C1279}" srcOrd="0" destOrd="0" presId="urn:microsoft.com/office/officeart/2005/8/layout/hList9"/>
    <dgm:cxn modelId="{682369FF-EC22-4D56-A369-3E1D2BB2ECED}" type="presParOf" srcId="{E5D7015B-E974-4C36-8438-2B69554AE1C5}" destId="{B75EC63B-25C4-4C52-9B8D-16F817F3361A}" srcOrd="1" destOrd="0" presId="urn:microsoft.com/office/officeart/2005/8/layout/hList9"/>
    <dgm:cxn modelId="{6F0D250E-BBDD-4520-9F22-9D215A33F8F2}" type="presParOf" srcId="{DAA1EE9C-EF76-4883-B18F-0F9AF592EE20}" destId="{E9E0B166-790F-4F39-AB4D-C0655539C210}" srcOrd="2" destOrd="0" presId="urn:microsoft.com/office/officeart/2005/8/layout/hList9"/>
    <dgm:cxn modelId="{21571B0A-EE68-470B-81C9-9ECEAF6359E0}" type="presParOf" srcId="{DAA1EE9C-EF76-4883-B18F-0F9AF592EE20}" destId="{1D189D13-2072-4B88-8A88-C1DA8856A07F}" srcOrd="3" destOrd="0" presId="urn:microsoft.com/office/officeart/2005/8/layout/hList9"/>
    <dgm:cxn modelId="{E587EB4B-69A6-4F93-A542-AE03BBC91F6B}" type="presParOf" srcId="{DAA1EE9C-EF76-4883-B18F-0F9AF592EE20}" destId="{61403575-E377-41AF-A0AB-F21E9D5521BA}" srcOrd="4" destOrd="0" presId="urn:microsoft.com/office/officeart/2005/8/layout/hList9"/>
    <dgm:cxn modelId="{A0BC2182-DD10-409C-A94A-B84404D24FC2}" type="presParOf" srcId="{DAA1EE9C-EF76-4883-B18F-0F9AF592EE20}" destId="{A692B38D-BC32-4D26-BA76-129BBFD8B6AF}" srcOrd="5" destOrd="0" presId="urn:microsoft.com/office/officeart/2005/8/layout/hList9"/>
    <dgm:cxn modelId="{08ABA539-B900-40F8-8122-F02538686154}" type="presParOf" srcId="{DAA1EE9C-EF76-4883-B18F-0F9AF592EE20}" destId="{675727FD-2F5B-49B1-8022-FDA21A6FB874}" srcOrd="6" destOrd="0" presId="urn:microsoft.com/office/officeart/2005/8/layout/hList9"/>
    <dgm:cxn modelId="{B106ABC3-ED8F-4E61-9F0D-71BC48194ADA}" type="presParOf" srcId="{675727FD-2F5B-49B1-8022-FDA21A6FB874}" destId="{C635EC04-A6E9-4D0F-A606-65B02029816E}" srcOrd="0" destOrd="0" presId="urn:microsoft.com/office/officeart/2005/8/layout/hList9"/>
    <dgm:cxn modelId="{26DBE1F0-F9E4-4528-A4BA-AD728CF8A27C}" type="presParOf" srcId="{675727FD-2F5B-49B1-8022-FDA21A6FB874}" destId="{DF430817-9670-4CDD-8466-3CCB14158CAE}" srcOrd="1" destOrd="0" presId="urn:microsoft.com/office/officeart/2005/8/layout/hList9"/>
    <dgm:cxn modelId="{D014C28E-3C60-4994-A0D9-DE54E93BA04E}" type="presParOf" srcId="{DF430817-9670-4CDD-8466-3CCB14158CAE}" destId="{042F076D-956E-473E-995E-382EDC612220}" srcOrd="0" destOrd="0" presId="urn:microsoft.com/office/officeart/2005/8/layout/hList9"/>
    <dgm:cxn modelId="{24620936-284B-485A-AC38-36144D7A8DE0}" type="presParOf" srcId="{DF430817-9670-4CDD-8466-3CCB14158CAE}" destId="{E7672802-77FD-4E88-B2A0-7DEB11F84C35}" srcOrd="1" destOrd="0" presId="urn:microsoft.com/office/officeart/2005/8/layout/hList9"/>
    <dgm:cxn modelId="{4CAD55C7-EE56-444E-BE7F-E5177471E937}" type="presParOf" srcId="{DAA1EE9C-EF76-4883-B18F-0F9AF592EE20}" destId="{9A3D32E8-95F8-43EC-A426-1AAF8FBBD41D}" srcOrd="7" destOrd="0" presId="urn:microsoft.com/office/officeart/2005/8/layout/hList9"/>
    <dgm:cxn modelId="{796ACBFD-9966-4BF3-8D6D-0DE60B583044}" type="presParOf" srcId="{DAA1EE9C-EF76-4883-B18F-0F9AF592EE20}" destId="{9D54D1E1-A148-4307-9536-9E461882324F}" srcOrd="8" destOrd="0" presId="urn:microsoft.com/office/officeart/2005/8/layout/hList9"/>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B881B7F-7088-422D-9226-7DB75C98942D}"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GB"/>
        </a:p>
      </dgm:t>
    </dgm:pt>
    <dgm:pt modelId="{17F4F98D-6E94-479B-8D9D-60E589261ED8}">
      <dgm:prSet phldrT="[Text]" custT="1"/>
      <dgm:spPr>
        <a:solidFill>
          <a:schemeClr val="accent6">
            <a:lumMod val="60000"/>
            <a:lumOff val="40000"/>
            <a:alpha val="50000"/>
          </a:schemeClr>
        </a:solidFill>
      </dgm:spPr>
      <dgm:t>
        <a:bodyPr/>
        <a:lstStyle/>
        <a:p>
          <a:r>
            <a:rPr lang="ro-RO" sz="1800" b="1" noProof="0" dirty="0"/>
            <a:t>Perioada de implementare</a:t>
          </a:r>
        </a:p>
      </dgm:t>
    </dgm:pt>
    <dgm:pt modelId="{AD367981-5265-42EA-8E31-2DE42E4B24AD}" type="parTrans" cxnId="{5528FDC5-F08C-40EE-B108-39DC9B2EB533}">
      <dgm:prSet/>
      <dgm:spPr/>
      <dgm:t>
        <a:bodyPr/>
        <a:lstStyle/>
        <a:p>
          <a:endParaRPr lang="en-GB"/>
        </a:p>
      </dgm:t>
    </dgm:pt>
    <dgm:pt modelId="{63602897-A2FC-413C-BF88-B86F888CCB14}" type="sibTrans" cxnId="{5528FDC5-F08C-40EE-B108-39DC9B2EB533}">
      <dgm:prSet/>
      <dgm:spPr/>
      <dgm:t>
        <a:bodyPr/>
        <a:lstStyle/>
        <a:p>
          <a:endParaRPr lang="en-GB"/>
        </a:p>
      </dgm:t>
    </dgm:pt>
    <dgm:pt modelId="{7C9F9704-6362-493B-B5BA-3B5BF8F26302}">
      <dgm:prSet phldrT="[Text]" custT="1"/>
      <dgm:spPr>
        <a:solidFill>
          <a:schemeClr val="accent6">
            <a:lumMod val="40000"/>
            <a:lumOff val="60000"/>
            <a:alpha val="50000"/>
          </a:schemeClr>
        </a:solidFill>
      </dgm:spPr>
      <dgm:t>
        <a:bodyPr/>
        <a:lstStyle/>
        <a:p>
          <a:r>
            <a:rPr lang="ro-RO" sz="1500" b="1" noProof="0" dirty="0"/>
            <a:t>31 decembrie 2029</a:t>
          </a:r>
        </a:p>
      </dgm:t>
    </dgm:pt>
    <dgm:pt modelId="{BFBCE5BE-6A1E-442C-A74B-0C238A54591C}" type="parTrans" cxnId="{36082A2F-90BA-4917-ACE9-66842864527F}">
      <dgm:prSet/>
      <dgm:spPr/>
      <dgm:t>
        <a:bodyPr/>
        <a:lstStyle/>
        <a:p>
          <a:endParaRPr lang="en-GB"/>
        </a:p>
      </dgm:t>
    </dgm:pt>
    <dgm:pt modelId="{FB7492CB-2F21-419D-858B-F5CFAF86F848}" type="sibTrans" cxnId="{36082A2F-90BA-4917-ACE9-66842864527F}">
      <dgm:prSet/>
      <dgm:spPr/>
      <dgm:t>
        <a:bodyPr/>
        <a:lstStyle/>
        <a:p>
          <a:endParaRPr lang="en-GB"/>
        </a:p>
      </dgm:t>
    </dgm:pt>
    <dgm:pt modelId="{09E9BC80-D31A-413D-9D8A-4FF4340714B9}">
      <dgm:prSet phldrT="[Text]" custT="1"/>
      <dgm:spPr>
        <a:solidFill>
          <a:schemeClr val="accent6">
            <a:lumMod val="40000"/>
            <a:lumOff val="60000"/>
            <a:alpha val="50000"/>
          </a:schemeClr>
        </a:solidFill>
      </dgm:spPr>
      <dgm:t>
        <a:bodyPr/>
        <a:lstStyle/>
        <a:p>
          <a:r>
            <a:rPr lang="ro-RO" sz="1500" b="1" noProof="0" dirty="0"/>
            <a:t>12 luni pentru proiectele care prevăd exclusiv achiziția de echipamente</a:t>
          </a:r>
        </a:p>
      </dgm:t>
    </dgm:pt>
    <dgm:pt modelId="{07E89D0C-69AD-474B-9655-719314A6D7BD}" type="parTrans" cxnId="{C9A38E8C-16B7-4C1B-9BD3-E2686998190F}">
      <dgm:prSet/>
      <dgm:spPr/>
      <dgm:t>
        <a:bodyPr/>
        <a:lstStyle/>
        <a:p>
          <a:endParaRPr lang="en-GB"/>
        </a:p>
      </dgm:t>
    </dgm:pt>
    <dgm:pt modelId="{00B72A36-D1C1-41DA-B8E7-2CC4AAA63EC8}" type="sibTrans" cxnId="{C9A38E8C-16B7-4C1B-9BD3-E2686998190F}">
      <dgm:prSet/>
      <dgm:spPr/>
      <dgm:t>
        <a:bodyPr/>
        <a:lstStyle/>
        <a:p>
          <a:endParaRPr lang="en-GB"/>
        </a:p>
      </dgm:t>
    </dgm:pt>
    <dgm:pt modelId="{A0919191-9AC2-4102-B30F-1C47B5B0379C}">
      <dgm:prSet phldrT="[Text]" custT="1"/>
      <dgm:spPr>
        <a:solidFill>
          <a:schemeClr val="accent6">
            <a:lumMod val="40000"/>
            <a:lumOff val="60000"/>
            <a:alpha val="50000"/>
          </a:schemeClr>
        </a:solidFill>
      </dgm:spPr>
      <dgm:t>
        <a:bodyPr/>
        <a:lstStyle/>
        <a:p>
          <a:r>
            <a:rPr lang="ro-RO" sz="1500" b="1" noProof="0" dirty="0"/>
            <a:t>24 de luni pentru cele care implică realizarea de lucrări de construire</a:t>
          </a:r>
        </a:p>
      </dgm:t>
    </dgm:pt>
    <dgm:pt modelId="{50423DBF-79AF-46D1-BCF3-01DC31ECFC77}" type="parTrans" cxnId="{808016E2-81F1-470B-8414-1F983C0C7061}">
      <dgm:prSet/>
      <dgm:spPr/>
      <dgm:t>
        <a:bodyPr/>
        <a:lstStyle/>
        <a:p>
          <a:endParaRPr lang="en-GB"/>
        </a:p>
      </dgm:t>
    </dgm:pt>
    <dgm:pt modelId="{6B67D9C3-982F-423F-806C-B8258600879A}" type="sibTrans" cxnId="{808016E2-81F1-470B-8414-1F983C0C7061}">
      <dgm:prSet/>
      <dgm:spPr/>
      <dgm:t>
        <a:bodyPr/>
        <a:lstStyle/>
        <a:p>
          <a:endParaRPr lang="en-GB"/>
        </a:p>
      </dgm:t>
    </dgm:pt>
    <dgm:pt modelId="{0E54B8C1-CBAE-410B-A04E-5AB249D4179C}">
      <dgm:prSet phldrT="[Text]" custT="1"/>
      <dgm:spPr>
        <a:solidFill>
          <a:schemeClr val="accent6">
            <a:lumMod val="40000"/>
            <a:lumOff val="60000"/>
            <a:alpha val="50000"/>
          </a:schemeClr>
        </a:solidFill>
      </dgm:spPr>
      <dgm:t>
        <a:bodyPr/>
        <a:lstStyle/>
        <a:p>
          <a:r>
            <a:rPr lang="ro-RO" sz="1500" b="1" noProof="0" dirty="0"/>
            <a:t>Data semnării contractului de finanțare, la care se adaugă, dacă este cazul, și perioada de desfășurare a activităților proiectului înainte de semnarea contractului</a:t>
          </a:r>
        </a:p>
      </dgm:t>
    </dgm:pt>
    <dgm:pt modelId="{D68D08F0-EF11-4A7C-9D63-98924D686F25}" type="parTrans" cxnId="{4800128E-25B7-415E-B25D-445DE29C245E}">
      <dgm:prSet/>
      <dgm:spPr/>
      <dgm:t>
        <a:bodyPr/>
        <a:lstStyle/>
        <a:p>
          <a:endParaRPr lang="en-GB"/>
        </a:p>
      </dgm:t>
    </dgm:pt>
    <dgm:pt modelId="{2E091373-18E5-41B0-9A7B-87433788EA79}" type="sibTrans" cxnId="{4800128E-25B7-415E-B25D-445DE29C245E}">
      <dgm:prSet/>
      <dgm:spPr/>
      <dgm:t>
        <a:bodyPr/>
        <a:lstStyle/>
        <a:p>
          <a:endParaRPr lang="en-GB"/>
        </a:p>
      </dgm:t>
    </dgm:pt>
    <dgm:pt modelId="{AEFC9C15-B240-49AA-AC73-07411AFD18E8}" type="pres">
      <dgm:prSet presAssocID="{6B881B7F-7088-422D-9226-7DB75C98942D}" presName="composite" presStyleCnt="0">
        <dgm:presLayoutVars>
          <dgm:chMax val="1"/>
          <dgm:dir/>
          <dgm:resizeHandles val="exact"/>
        </dgm:presLayoutVars>
      </dgm:prSet>
      <dgm:spPr/>
    </dgm:pt>
    <dgm:pt modelId="{3B9E5B72-BCD0-444B-9843-A97B880F1BDC}" type="pres">
      <dgm:prSet presAssocID="{6B881B7F-7088-422D-9226-7DB75C98942D}" presName="radial" presStyleCnt="0">
        <dgm:presLayoutVars>
          <dgm:animLvl val="ctr"/>
        </dgm:presLayoutVars>
      </dgm:prSet>
      <dgm:spPr/>
    </dgm:pt>
    <dgm:pt modelId="{84B9C198-27F6-4FA8-A98A-7DFB3BE4A90F}" type="pres">
      <dgm:prSet presAssocID="{17F4F98D-6E94-479B-8D9D-60E589261ED8}" presName="centerShape" presStyleLbl="vennNode1" presStyleIdx="0" presStyleCnt="5" custScaleX="118930" custScaleY="99421"/>
      <dgm:spPr/>
    </dgm:pt>
    <dgm:pt modelId="{0DA8B324-E458-4AB1-8EE0-A5E477CBB67D}" type="pres">
      <dgm:prSet presAssocID="{7C9F9704-6362-493B-B5BA-3B5BF8F26302}" presName="node" presStyleLbl="vennNode1" presStyleIdx="1" presStyleCnt="5" custScaleX="194259" custScaleY="63397" custRadScaleRad="112028" custRadScaleInc="34963">
        <dgm:presLayoutVars>
          <dgm:bulletEnabled val="1"/>
        </dgm:presLayoutVars>
      </dgm:prSet>
      <dgm:spPr/>
    </dgm:pt>
    <dgm:pt modelId="{CE069C29-67B8-4F6D-98E3-A1BF593CD9A9}" type="pres">
      <dgm:prSet presAssocID="{09E9BC80-D31A-413D-9D8A-4FF4340714B9}" presName="node" presStyleLbl="vennNode1" presStyleIdx="2" presStyleCnt="5" custScaleX="254359" custScaleY="115234" custRadScaleRad="127866" custRadScaleInc="31114">
        <dgm:presLayoutVars>
          <dgm:bulletEnabled val="1"/>
        </dgm:presLayoutVars>
      </dgm:prSet>
      <dgm:spPr/>
    </dgm:pt>
    <dgm:pt modelId="{D8711B94-A6BA-4DBD-9165-7460A7D1043E}" type="pres">
      <dgm:prSet presAssocID="{A0919191-9AC2-4102-B30F-1C47B5B0379C}" presName="node" presStyleLbl="vennNode1" presStyleIdx="3" presStyleCnt="5" custScaleX="254657" custScaleY="90678" custRadScaleRad="127882" custRadScaleInc="59759">
        <dgm:presLayoutVars>
          <dgm:bulletEnabled val="1"/>
        </dgm:presLayoutVars>
      </dgm:prSet>
      <dgm:spPr/>
    </dgm:pt>
    <dgm:pt modelId="{3462BC78-E2F6-46E7-9F6D-F04C7A868DDC}" type="pres">
      <dgm:prSet presAssocID="{0E54B8C1-CBAE-410B-A04E-5AB249D4179C}" presName="node" presStyleLbl="vennNode1" presStyleIdx="4" presStyleCnt="5" custScaleX="257976" custScaleY="159752" custRadScaleRad="126634" custRadScaleInc="30433">
        <dgm:presLayoutVars>
          <dgm:bulletEnabled val="1"/>
        </dgm:presLayoutVars>
      </dgm:prSet>
      <dgm:spPr/>
    </dgm:pt>
  </dgm:ptLst>
  <dgm:cxnLst>
    <dgm:cxn modelId="{36082A2F-90BA-4917-ACE9-66842864527F}" srcId="{17F4F98D-6E94-479B-8D9D-60E589261ED8}" destId="{7C9F9704-6362-493B-B5BA-3B5BF8F26302}" srcOrd="0" destOrd="0" parTransId="{BFBCE5BE-6A1E-442C-A74B-0C238A54591C}" sibTransId="{FB7492CB-2F21-419D-858B-F5CFAF86F848}"/>
    <dgm:cxn modelId="{6CB82C6E-708B-4F3A-977F-4C8B311461C6}" type="presOf" srcId="{0E54B8C1-CBAE-410B-A04E-5AB249D4179C}" destId="{3462BC78-E2F6-46E7-9F6D-F04C7A868DDC}" srcOrd="0" destOrd="0" presId="urn:microsoft.com/office/officeart/2005/8/layout/radial3"/>
    <dgm:cxn modelId="{DC09B150-939F-442A-B799-DEBEBC012383}" type="presOf" srcId="{09E9BC80-D31A-413D-9D8A-4FF4340714B9}" destId="{CE069C29-67B8-4F6D-98E3-A1BF593CD9A9}" srcOrd="0" destOrd="0" presId="urn:microsoft.com/office/officeart/2005/8/layout/radial3"/>
    <dgm:cxn modelId="{7C4DC973-4DE2-4BC9-A9E5-6411951693EC}" type="presOf" srcId="{A0919191-9AC2-4102-B30F-1C47B5B0379C}" destId="{D8711B94-A6BA-4DBD-9165-7460A7D1043E}" srcOrd="0" destOrd="0" presId="urn:microsoft.com/office/officeart/2005/8/layout/radial3"/>
    <dgm:cxn modelId="{C9A38E8C-16B7-4C1B-9BD3-E2686998190F}" srcId="{17F4F98D-6E94-479B-8D9D-60E589261ED8}" destId="{09E9BC80-D31A-413D-9D8A-4FF4340714B9}" srcOrd="1" destOrd="0" parTransId="{07E89D0C-69AD-474B-9655-719314A6D7BD}" sibTransId="{00B72A36-D1C1-41DA-B8E7-2CC4AAA63EC8}"/>
    <dgm:cxn modelId="{4800128E-25B7-415E-B25D-445DE29C245E}" srcId="{17F4F98D-6E94-479B-8D9D-60E589261ED8}" destId="{0E54B8C1-CBAE-410B-A04E-5AB249D4179C}" srcOrd="3" destOrd="0" parTransId="{D68D08F0-EF11-4A7C-9D63-98924D686F25}" sibTransId="{2E091373-18E5-41B0-9A7B-87433788EA79}"/>
    <dgm:cxn modelId="{04C70A98-B6CD-496C-B925-A575DC7721E7}" type="presOf" srcId="{6B881B7F-7088-422D-9226-7DB75C98942D}" destId="{AEFC9C15-B240-49AA-AC73-07411AFD18E8}" srcOrd="0" destOrd="0" presId="urn:microsoft.com/office/officeart/2005/8/layout/radial3"/>
    <dgm:cxn modelId="{5528FDC5-F08C-40EE-B108-39DC9B2EB533}" srcId="{6B881B7F-7088-422D-9226-7DB75C98942D}" destId="{17F4F98D-6E94-479B-8D9D-60E589261ED8}" srcOrd="0" destOrd="0" parTransId="{AD367981-5265-42EA-8E31-2DE42E4B24AD}" sibTransId="{63602897-A2FC-413C-BF88-B86F888CCB14}"/>
    <dgm:cxn modelId="{B5FADDDB-3BAB-40E1-80B3-6687C4403ADE}" type="presOf" srcId="{7C9F9704-6362-493B-B5BA-3B5BF8F26302}" destId="{0DA8B324-E458-4AB1-8EE0-A5E477CBB67D}" srcOrd="0" destOrd="0" presId="urn:microsoft.com/office/officeart/2005/8/layout/radial3"/>
    <dgm:cxn modelId="{808016E2-81F1-470B-8414-1F983C0C7061}" srcId="{17F4F98D-6E94-479B-8D9D-60E589261ED8}" destId="{A0919191-9AC2-4102-B30F-1C47B5B0379C}" srcOrd="2" destOrd="0" parTransId="{50423DBF-79AF-46D1-BCF3-01DC31ECFC77}" sibTransId="{6B67D9C3-982F-423F-806C-B8258600879A}"/>
    <dgm:cxn modelId="{B28D98ED-0D81-4697-8121-B61155B93FB5}" type="presOf" srcId="{17F4F98D-6E94-479B-8D9D-60E589261ED8}" destId="{84B9C198-27F6-4FA8-A98A-7DFB3BE4A90F}" srcOrd="0" destOrd="0" presId="urn:microsoft.com/office/officeart/2005/8/layout/radial3"/>
    <dgm:cxn modelId="{C25C7BAA-4639-44D6-93F7-A9C9ABC447CE}" type="presParOf" srcId="{AEFC9C15-B240-49AA-AC73-07411AFD18E8}" destId="{3B9E5B72-BCD0-444B-9843-A97B880F1BDC}" srcOrd="0" destOrd="0" presId="urn:microsoft.com/office/officeart/2005/8/layout/radial3"/>
    <dgm:cxn modelId="{FDE0E6A5-3F9C-4029-BB14-F9EAF9F3528A}" type="presParOf" srcId="{3B9E5B72-BCD0-444B-9843-A97B880F1BDC}" destId="{84B9C198-27F6-4FA8-A98A-7DFB3BE4A90F}" srcOrd="0" destOrd="0" presId="urn:microsoft.com/office/officeart/2005/8/layout/radial3"/>
    <dgm:cxn modelId="{C91931AE-75A9-4354-9EBB-BA91F010FAC5}" type="presParOf" srcId="{3B9E5B72-BCD0-444B-9843-A97B880F1BDC}" destId="{0DA8B324-E458-4AB1-8EE0-A5E477CBB67D}" srcOrd="1" destOrd="0" presId="urn:microsoft.com/office/officeart/2005/8/layout/radial3"/>
    <dgm:cxn modelId="{98A774BB-230B-45D3-AA90-52464A455992}" type="presParOf" srcId="{3B9E5B72-BCD0-444B-9843-A97B880F1BDC}" destId="{CE069C29-67B8-4F6D-98E3-A1BF593CD9A9}" srcOrd="2" destOrd="0" presId="urn:microsoft.com/office/officeart/2005/8/layout/radial3"/>
    <dgm:cxn modelId="{52BD5392-1C80-4118-A186-285EAACE6396}" type="presParOf" srcId="{3B9E5B72-BCD0-444B-9843-A97B880F1BDC}" destId="{D8711B94-A6BA-4DBD-9165-7460A7D1043E}" srcOrd="3" destOrd="0" presId="urn:microsoft.com/office/officeart/2005/8/layout/radial3"/>
    <dgm:cxn modelId="{D2393C0D-2469-4404-AE32-0F11F09CFE8F}" type="presParOf" srcId="{3B9E5B72-BCD0-444B-9843-A97B880F1BDC}" destId="{3462BC78-E2F6-46E7-9F6D-F04C7A868DDC}" srcOrd="4" destOrd="0" presId="urn:microsoft.com/office/officeart/2005/8/layout/radial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4CCE43-D09B-4518-AFF2-3C3C3386405F}"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GB"/>
        </a:p>
      </dgm:t>
    </dgm:pt>
    <dgm:pt modelId="{612D9316-2AAD-419F-87FC-AF5058506F8D}">
      <dgm:prSet phldrT="[Text]" custT="1"/>
      <dgm:spPr>
        <a:solidFill>
          <a:schemeClr val="accent6">
            <a:lumMod val="40000"/>
            <a:lumOff val="60000"/>
          </a:schemeClr>
        </a:solidFill>
        <a:ln>
          <a:solidFill>
            <a:schemeClr val="accent6">
              <a:lumMod val="75000"/>
            </a:schemeClr>
          </a:solidFill>
        </a:ln>
      </dgm:spPr>
      <dgm:t>
        <a:bodyPr/>
        <a:lstStyle/>
        <a:p>
          <a:r>
            <a:rPr lang="ro-RO" sz="1800" b="1" noProof="0" dirty="0">
              <a:solidFill>
                <a:schemeClr val="tx1"/>
              </a:solidFill>
            </a:rPr>
            <a:t>Planul de monitorizare a proiectului cuprinde:</a:t>
          </a:r>
        </a:p>
      </dgm:t>
    </dgm:pt>
    <dgm:pt modelId="{EEB60BCA-0540-4EBA-940D-BD920234D16D}" type="parTrans" cxnId="{BD83C561-7AC0-4F5B-BEBC-55A5BD28C44B}">
      <dgm:prSet/>
      <dgm:spPr/>
      <dgm:t>
        <a:bodyPr/>
        <a:lstStyle/>
        <a:p>
          <a:endParaRPr lang="en-GB"/>
        </a:p>
      </dgm:t>
    </dgm:pt>
    <dgm:pt modelId="{4D6ECB2B-D426-44DD-A816-6DA69CA83938}" type="sibTrans" cxnId="{BD83C561-7AC0-4F5B-BEBC-55A5BD28C44B}">
      <dgm:prSet/>
      <dgm:spPr/>
      <dgm:t>
        <a:bodyPr/>
        <a:lstStyle/>
        <a:p>
          <a:endParaRPr lang="en-GB"/>
        </a:p>
      </dgm:t>
    </dgm:pt>
    <dgm:pt modelId="{9E8896EE-2160-4078-8BDE-2504EB3405D4}">
      <dgm:prSet phldrT="[Text]" custT="1"/>
      <dgm:spPr>
        <a:solidFill>
          <a:schemeClr val="accent6">
            <a:lumMod val="20000"/>
            <a:lumOff val="80000"/>
          </a:schemeClr>
        </a:solidFill>
        <a:ln>
          <a:solidFill>
            <a:schemeClr val="accent6">
              <a:lumMod val="50000"/>
            </a:schemeClr>
          </a:solidFill>
        </a:ln>
      </dgm:spPr>
      <dgm:t>
        <a:bodyPr/>
        <a:lstStyle/>
        <a:p>
          <a:r>
            <a:rPr lang="ro-RO" sz="2000" b="1" noProof="0" dirty="0">
              <a:solidFill>
                <a:schemeClr val="tx1"/>
              </a:solidFill>
            </a:rPr>
            <a:t>Indicatorii de etapă </a:t>
          </a:r>
        </a:p>
      </dgm:t>
    </dgm:pt>
    <dgm:pt modelId="{7198F3FF-07AA-445A-9B87-93CF2CEE02F9}" type="parTrans" cxnId="{D93FD151-4D81-42E4-B453-DFA3AC95AF45}">
      <dgm:prSet/>
      <dgm:spPr/>
      <dgm:t>
        <a:bodyPr/>
        <a:lstStyle/>
        <a:p>
          <a:endParaRPr lang="en-GB"/>
        </a:p>
      </dgm:t>
    </dgm:pt>
    <dgm:pt modelId="{7AAD8D34-2C01-4BF5-B1C6-A4415505BC6E}" type="sibTrans" cxnId="{D93FD151-4D81-42E4-B453-DFA3AC95AF45}">
      <dgm:prSet/>
      <dgm:spPr/>
      <dgm:t>
        <a:bodyPr/>
        <a:lstStyle/>
        <a:p>
          <a:endParaRPr lang="en-GB"/>
        </a:p>
      </dgm:t>
    </dgm:pt>
    <dgm:pt modelId="{45375D6D-4520-4DD5-BA8B-1EEFBAC43249}">
      <dgm:prSet phldrT="[Text]" custT="1"/>
      <dgm:spPr>
        <a:solidFill>
          <a:schemeClr val="accent6">
            <a:lumMod val="20000"/>
            <a:lumOff val="80000"/>
          </a:schemeClr>
        </a:solidFill>
        <a:ln>
          <a:solidFill>
            <a:schemeClr val="accent6">
              <a:lumMod val="50000"/>
            </a:schemeClr>
          </a:solidFill>
        </a:ln>
      </dgm:spPr>
      <dgm:t>
        <a:bodyPr/>
        <a:lstStyle/>
        <a:p>
          <a:pPr algn="ctr"/>
          <a:r>
            <a:rPr lang="ro-RO" sz="1800" b="1" noProof="0" dirty="0">
              <a:solidFill>
                <a:schemeClr val="tx1"/>
              </a:solidFill>
            </a:rPr>
            <a:t>Condițiile și documentele justificative pe baza cărora se evaluează și se probează îndeplinirea indicatorilor de etapă</a:t>
          </a:r>
        </a:p>
      </dgm:t>
    </dgm:pt>
    <dgm:pt modelId="{BFF13257-91A1-46F0-ACF5-243BE7A6F56A}" type="parTrans" cxnId="{605069A8-7EE5-4E5E-B168-46B2FF5749A1}">
      <dgm:prSet/>
      <dgm:spPr/>
      <dgm:t>
        <a:bodyPr/>
        <a:lstStyle/>
        <a:p>
          <a:endParaRPr lang="en-GB"/>
        </a:p>
      </dgm:t>
    </dgm:pt>
    <dgm:pt modelId="{0A3A65DE-246A-4204-929F-6D5E377AE8BD}" type="sibTrans" cxnId="{605069A8-7EE5-4E5E-B168-46B2FF5749A1}">
      <dgm:prSet/>
      <dgm:spPr/>
      <dgm:t>
        <a:bodyPr/>
        <a:lstStyle/>
        <a:p>
          <a:endParaRPr lang="en-GB"/>
        </a:p>
      </dgm:t>
    </dgm:pt>
    <dgm:pt modelId="{5B3B0A30-CD96-4DDB-94A1-6B7762FE5CCA}">
      <dgm:prSet phldrT="[Text]" custT="1"/>
      <dgm:spPr>
        <a:solidFill>
          <a:schemeClr val="accent6">
            <a:lumMod val="20000"/>
            <a:lumOff val="80000"/>
          </a:schemeClr>
        </a:solidFill>
        <a:ln>
          <a:solidFill>
            <a:schemeClr val="accent6">
              <a:lumMod val="50000"/>
            </a:schemeClr>
          </a:solidFill>
        </a:ln>
      </dgm:spPr>
      <dgm:t>
        <a:bodyPr/>
        <a:lstStyle/>
        <a:p>
          <a:r>
            <a:rPr lang="ro-RO" sz="1800" b="1" noProof="0" dirty="0">
              <a:solidFill>
                <a:schemeClr val="tx1"/>
              </a:solidFill>
            </a:rPr>
            <a:t>Valorile țintelor finale ale indicatorilor de realizare și de rezultat </a:t>
          </a:r>
        </a:p>
      </dgm:t>
    </dgm:pt>
    <dgm:pt modelId="{6D419914-AD37-44FB-B3DC-71618FAC7FEE}" type="parTrans" cxnId="{0CD0F9C5-27DC-4179-8124-BF4AE48F8490}">
      <dgm:prSet/>
      <dgm:spPr/>
      <dgm:t>
        <a:bodyPr/>
        <a:lstStyle/>
        <a:p>
          <a:endParaRPr lang="en-GB"/>
        </a:p>
      </dgm:t>
    </dgm:pt>
    <dgm:pt modelId="{9F7235DA-D507-4877-8886-1D866B95250C}" type="sibTrans" cxnId="{0CD0F9C5-27DC-4179-8124-BF4AE48F8490}">
      <dgm:prSet/>
      <dgm:spPr/>
      <dgm:t>
        <a:bodyPr/>
        <a:lstStyle/>
        <a:p>
          <a:endParaRPr lang="en-GB"/>
        </a:p>
      </dgm:t>
    </dgm:pt>
    <dgm:pt modelId="{819A771E-4353-4662-BC31-CE497A069ADB}" type="pres">
      <dgm:prSet presAssocID="{F64CCE43-D09B-4518-AFF2-3C3C3386405F}" presName="cycle" presStyleCnt="0">
        <dgm:presLayoutVars>
          <dgm:chMax val="1"/>
          <dgm:dir/>
          <dgm:animLvl val="ctr"/>
          <dgm:resizeHandles val="exact"/>
        </dgm:presLayoutVars>
      </dgm:prSet>
      <dgm:spPr/>
    </dgm:pt>
    <dgm:pt modelId="{C8B401DA-15BE-41B0-915B-F548EE3D5D84}" type="pres">
      <dgm:prSet presAssocID="{612D9316-2AAD-419F-87FC-AF5058506F8D}" presName="centerShape" presStyleLbl="node0" presStyleIdx="0" presStyleCnt="1" custScaleX="234566" custScaleY="195102" custLinFactNeighborX="-740" custLinFactNeighborY="-16354"/>
      <dgm:spPr/>
    </dgm:pt>
    <dgm:pt modelId="{40D2CE71-942C-4E61-B761-A2B5664750DD}" type="pres">
      <dgm:prSet presAssocID="{7198F3FF-07AA-445A-9B87-93CF2CEE02F9}" presName="Name9" presStyleLbl="parChTrans1D2" presStyleIdx="0" presStyleCnt="3"/>
      <dgm:spPr/>
    </dgm:pt>
    <dgm:pt modelId="{997EE16E-1364-4B65-9B26-7579932B3A1F}" type="pres">
      <dgm:prSet presAssocID="{7198F3FF-07AA-445A-9B87-93CF2CEE02F9}" presName="connTx" presStyleLbl="parChTrans1D2" presStyleIdx="0" presStyleCnt="3"/>
      <dgm:spPr/>
    </dgm:pt>
    <dgm:pt modelId="{0282F9B8-FD34-4FA6-9F7A-CFA3654AB931}" type="pres">
      <dgm:prSet presAssocID="{9E8896EE-2160-4078-8BDE-2504EB3405D4}" presName="node" presStyleLbl="node1" presStyleIdx="0" presStyleCnt="3" custScaleX="132939" custScaleY="80902" custRadScaleRad="88567" custRadScaleInc="-850">
        <dgm:presLayoutVars>
          <dgm:bulletEnabled val="1"/>
        </dgm:presLayoutVars>
      </dgm:prSet>
      <dgm:spPr/>
    </dgm:pt>
    <dgm:pt modelId="{005FB378-FFFF-4274-84B4-53AB69A9D72D}" type="pres">
      <dgm:prSet presAssocID="{BFF13257-91A1-46F0-ACF5-243BE7A6F56A}" presName="Name9" presStyleLbl="parChTrans1D2" presStyleIdx="1" presStyleCnt="3"/>
      <dgm:spPr/>
    </dgm:pt>
    <dgm:pt modelId="{527C0455-0FF8-4258-95F1-FE2D7FF4341F}" type="pres">
      <dgm:prSet presAssocID="{BFF13257-91A1-46F0-ACF5-243BE7A6F56A}" presName="connTx" presStyleLbl="parChTrans1D2" presStyleIdx="1" presStyleCnt="3"/>
      <dgm:spPr/>
    </dgm:pt>
    <dgm:pt modelId="{19DA59E3-1304-4E25-99A3-E54AC5F5A532}" type="pres">
      <dgm:prSet presAssocID="{45375D6D-4520-4DD5-BA8B-1EEFBAC43249}" presName="node" presStyleLbl="node1" presStyleIdx="1" presStyleCnt="3" custScaleX="285145" custScaleY="123585" custRadScaleRad="105426" custRadScaleInc="-13402">
        <dgm:presLayoutVars>
          <dgm:bulletEnabled val="1"/>
        </dgm:presLayoutVars>
      </dgm:prSet>
      <dgm:spPr/>
    </dgm:pt>
    <dgm:pt modelId="{9EE252FB-01E4-4ECD-9933-C40680B43EBB}" type="pres">
      <dgm:prSet presAssocID="{6D419914-AD37-44FB-B3DC-71618FAC7FEE}" presName="Name9" presStyleLbl="parChTrans1D2" presStyleIdx="2" presStyleCnt="3"/>
      <dgm:spPr/>
    </dgm:pt>
    <dgm:pt modelId="{51F10515-8DE6-4D49-816C-8D621780C55F}" type="pres">
      <dgm:prSet presAssocID="{6D419914-AD37-44FB-B3DC-71618FAC7FEE}" presName="connTx" presStyleLbl="parChTrans1D2" presStyleIdx="2" presStyleCnt="3"/>
      <dgm:spPr/>
    </dgm:pt>
    <dgm:pt modelId="{3E896C5D-5584-4372-8C57-CC6D5D6C4454}" type="pres">
      <dgm:prSet presAssocID="{5B3B0A30-CD96-4DDB-94A1-6B7762FE5CCA}" presName="node" presStyleLbl="node1" presStyleIdx="2" presStyleCnt="3" custScaleX="253409" custScaleY="116684" custRadScaleRad="106528" custRadScaleInc="12983">
        <dgm:presLayoutVars>
          <dgm:bulletEnabled val="1"/>
        </dgm:presLayoutVars>
      </dgm:prSet>
      <dgm:spPr/>
    </dgm:pt>
  </dgm:ptLst>
  <dgm:cxnLst>
    <dgm:cxn modelId="{B1BDD807-DF57-4A82-A1CC-890886440DBB}" type="presOf" srcId="{7198F3FF-07AA-445A-9B87-93CF2CEE02F9}" destId="{997EE16E-1364-4B65-9B26-7579932B3A1F}" srcOrd="1" destOrd="0" presId="urn:microsoft.com/office/officeart/2005/8/layout/radial1"/>
    <dgm:cxn modelId="{AF69D310-9047-4BD1-A297-AC654832E511}" type="presOf" srcId="{F64CCE43-D09B-4518-AFF2-3C3C3386405F}" destId="{819A771E-4353-4662-BC31-CE497A069ADB}" srcOrd="0" destOrd="0" presId="urn:microsoft.com/office/officeart/2005/8/layout/radial1"/>
    <dgm:cxn modelId="{472CCE39-F4EE-4043-ACFD-E8063AC4EDEE}" type="presOf" srcId="{6D419914-AD37-44FB-B3DC-71618FAC7FEE}" destId="{9EE252FB-01E4-4ECD-9933-C40680B43EBB}" srcOrd="0" destOrd="0" presId="urn:microsoft.com/office/officeart/2005/8/layout/radial1"/>
    <dgm:cxn modelId="{BD83C561-7AC0-4F5B-BEBC-55A5BD28C44B}" srcId="{F64CCE43-D09B-4518-AFF2-3C3C3386405F}" destId="{612D9316-2AAD-419F-87FC-AF5058506F8D}" srcOrd="0" destOrd="0" parTransId="{EEB60BCA-0540-4EBA-940D-BD920234D16D}" sibTransId="{4D6ECB2B-D426-44DD-A816-6DA69CA83938}"/>
    <dgm:cxn modelId="{D93FD151-4D81-42E4-B453-DFA3AC95AF45}" srcId="{612D9316-2AAD-419F-87FC-AF5058506F8D}" destId="{9E8896EE-2160-4078-8BDE-2504EB3405D4}" srcOrd="0" destOrd="0" parTransId="{7198F3FF-07AA-445A-9B87-93CF2CEE02F9}" sibTransId="{7AAD8D34-2C01-4BF5-B1C6-A4415505BC6E}"/>
    <dgm:cxn modelId="{938D4556-FEBF-4E8A-A139-5C7887A1FE4D}" type="presOf" srcId="{612D9316-2AAD-419F-87FC-AF5058506F8D}" destId="{C8B401DA-15BE-41B0-915B-F548EE3D5D84}" srcOrd="0" destOrd="0" presId="urn:microsoft.com/office/officeart/2005/8/layout/radial1"/>
    <dgm:cxn modelId="{26C3359A-4CA5-45B1-90FA-2DB0540A7518}" type="presOf" srcId="{6D419914-AD37-44FB-B3DC-71618FAC7FEE}" destId="{51F10515-8DE6-4D49-816C-8D621780C55F}" srcOrd="1" destOrd="0" presId="urn:microsoft.com/office/officeart/2005/8/layout/radial1"/>
    <dgm:cxn modelId="{605069A8-7EE5-4E5E-B168-46B2FF5749A1}" srcId="{612D9316-2AAD-419F-87FC-AF5058506F8D}" destId="{45375D6D-4520-4DD5-BA8B-1EEFBAC43249}" srcOrd="1" destOrd="0" parTransId="{BFF13257-91A1-46F0-ACF5-243BE7A6F56A}" sibTransId="{0A3A65DE-246A-4204-929F-6D5E377AE8BD}"/>
    <dgm:cxn modelId="{DD77C7A9-AF89-4A6E-B834-8ADC1942BF48}" type="presOf" srcId="{9E8896EE-2160-4078-8BDE-2504EB3405D4}" destId="{0282F9B8-FD34-4FA6-9F7A-CFA3654AB931}" srcOrd="0" destOrd="0" presId="urn:microsoft.com/office/officeart/2005/8/layout/radial1"/>
    <dgm:cxn modelId="{0AB032B0-7AA7-46B2-95B2-CF8864C908CE}" type="presOf" srcId="{BFF13257-91A1-46F0-ACF5-243BE7A6F56A}" destId="{527C0455-0FF8-4258-95F1-FE2D7FF4341F}" srcOrd="1" destOrd="0" presId="urn:microsoft.com/office/officeart/2005/8/layout/radial1"/>
    <dgm:cxn modelId="{0DFAD8B5-5516-4408-8408-2BE1A0AA3E6E}" type="presOf" srcId="{BFF13257-91A1-46F0-ACF5-243BE7A6F56A}" destId="{005FB378-FFFF-4274-84B4-53AB69A9D72D}" srcOrd="0" destOrd="0" presId="urn:microsoft.com/office/officeart/2005/8/layout/radial1"/>
    <dgm:cxn modelId="{0CD0F9C5-27DC-4179-8124-BF4AE48F8490}" srcId="{612D9316-2AAD-419F-87FC-AF5058506F8D}" destId="{5B3B0A30-CD96-4DDB-94A1-6B7762FE5CCA}" srcOrd="2" destOrd="0" parTransId="{6D419914-AD37-44FB-B3DC-71618FAC7FEE}" sibTransId="{9F7235DA-D507-4877-8886-1D866B95250C}"/>
    <dgm:cxn modelId="{C1F92DCB-8846-468E-99D3-244E77AE0CD2}" type="presOf" srcId="{7198F3FF-07AA-445A-9B87-93CF2CEE02F9}" destId="{40D2CE71-942C-4E61-B761-A2B5664750DD}" srcOrd="0" destOrd="0" presId="urn:microsoft.com/office/officeart/2005/8/layout/radial1"/>
    <dgm:cxn modelId="{80F5D4DB-6DF7-47DF-BC9D-3B880AD92464}" type="presOf" srcId="{5B3B0A30-CD96-4DDB-94A1-6B7762FE5CCA}" destId="{3E896C5D-5584-4372-8C57-CC6D5D6C4454}" srcOrd="0" destOrd="0" presId="urn:microsoft.com/office/officeart/2005/8/layout/radial1"/>
    <dgm:cxn modelId="{E566EDF1-DAC7-4AA1-B25D-7472610875E9}" type="presOf" srcId="{45375D6D-4520-4DD5-BA8B-1EEFBAC43249}" destId="{19DA59E3-1304-4E25-99A3-E54AC5F5A532}" srcOrd="0" destOrd="0" presId="urn:microsoft.com/office/officeart/2005/8/layout/radial1"/>
    <dgm:cxn modelId="{C40B22C5-6C7E-43E6-9B09-49F5C507912B}" type="presParOf" srcId="{819A771E-4353-4662-BC31-CE497A069ADB}" destId="{C8B401DA-15BE-41B0-915B-F548EE3D5D84}" srcOrd="0" destOrd="0" presId="urn:microsoft.com/office/officeart/2005/8/layout/radial1"/>
    <dgm:cxn modelId="{CCFDB1A5-2C9A-4C8F-AA52-F8DE5455B6B3}" type="presParOf" srcId="{819A771E-4353-4662-BC31-CE497A069ADB}" destId="{40D2CE71-942C-4E61-B761-A2B5664750DD}" srcOrd="1" destOrd="0" presId="urn:microsoft.com/office/officeart/2005/8/layout/radial1"/>
    <dgm:cxn modelId="{A9564A46-1020-4728-97C0-44909BE649D8}" type="presParOf" srcId="{40D2CE71-942C-4E61-B761-A2B5664750DD}" destId="{997EE16E-1364-4B65-9B26-7579932B3A1F}" srcOrd="0" destOrd="0" presId="urn:microsoft.com/office/officeart/2005/8/layout/radial1"/>
    <dgm:cxn modelId="{05A1BBE6-B145-41D2-9DF8-EEDE53DDF3A5}" type="presParOf" srcId="{819A771E-4353-4662-BC31-CE497A069ADB}" destId="{0282F9B8-FD34-4FA6-9F7A-CFA3654AB931}" srcOrd="2" destOrd="0" presId="urn:microsoft.com/office/officeart/2005/8/layout/radial1"/>
    <dgm:cxn modelId="{F3C7E304-025A-4126-BDC8-31E7B7AF8347}" type="presParOf" srcId="{819A771E-4353-4662-BC31-CE497A069ADB}" destId="{005FB378-FFFF-4274-84B4-53AB69A9D72D}" srcOrd="3" destOrd="0" presId="urn:microsoft.com/office/officeart/2005/8/layout/radial1"/>
    <dgm:cxn modelId="{8F306FE2-A235-4B3C-B815-F357E0221632}" type="presParOf" srcId="{005FB378-FFFF-4274-84B4-53AB69A9D72D}" destId="{527C0455-0FF8-4258-95F1-FE2D7FF4341F}" srcOrd="0" destOrd="0" presId="urn:microsoft.com/office/officeart/2005/8/layout/radial1"/>
    <dgm:cxn modelId="{DAFD5F76-5ED0-4113-87EB-F2EEF0B56CD7}" type="presParOf" srcId="{819A771E-4353-4662-BC31-CE497A069ADB}" destId="{19DA59E3-1304-4E25-99A3-E54AC5F5A532}" srcOrd="4" destOrd="0" presId="urn:microsoft.com/office/officeart/2005/8/layout/radial1"/>
    <dgm:cxn modelId="{44CC7BDB-0A58-4D34-8680-3DA8057B3B63}" type="presParOf" srcId="{819A771E-4353-4662-BC31-CE497A069ADB}" destId="{9EE252FB-01E4-4ECD-9933-C40680B43EBB}" srcOrd="5" destOrd="0" presId="urn:microsoft.com/office/officeart/2005/8/layout/radial1"/>
    <dgm:cxn modelId="{7FC643CA-0BDB-4682-BCAF-062BF2770333}" type="presParOf" srcId="{9EE252FB-01E4-4ECD-9933-C40680B43EBB}" destId="{51F10515-8DE6-4D49-816C-8D621780C55F}" srcOrd="0" destOrd="0" presId="urn:microsoft.com/office/officeart/2005/8/layout/radial1"/>
    <dgm:cxn modelId="{06454028-6291-457B-8BA5-F9171A141348}" type="presParOf" srcId="{819A771E-4353-4662-BC31-CE497A069ADB}" destId="{3E896C5D-5584-4372-8C57-CC6D5D6C4454}" srcOrd="6" destOrd="0" presId="urn:microsoft.com/office/officeart/2005/8/layout/radial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B95B79-799D-42E6-B7D1-9FFAB38603B6}">
      <dsp:nvSpPr>
        <dsp:cNvPr id="0" name=""/>
        <dsp:cNvSpPr/>
      </dsp:nvSpPr>
      <dsp:spPr>
        <a:xfrm>
          <a:off x="166372" y="158497"/>
          <a:ext cx="3752578" cy="905085"/>
        </a:xfrm>
        <a:prstGeom prst="ellipse">
          <a:avLst/>
        </a:prstGeom>
        <a:solidFill>
          <a:schemeClr val="accent6">
            <a:lumMod val="60000"/>
            <a:lumOff val="40000"/>
            <a:alpha val="40000"/>
          </a:schemeClr>
        </a:solidFill>
        <a:ln>
          <a:noFill/>
        </a:ln>
        <a:effectLst/>
        <a:sp3d z="-152400" prstMaterial="matte"/>
      </dsp:spPr>
      <dsp:style>
        <a:lnRef idx="0">
          <a:scrgbClr r="0" g="0" b="0"/>
        </a:lnRef>
        <a:fillRef idx="1">
          <a:scrgbClr r="0" g="0" b="0"/>
        </a:fillRef>
        <a:effectRef idx="0">
          <a:scrgbClr r="0" g="0" b="0"/>
        </a:effectRef>
        <a:fontRef idx="minor"/>
      </dsp:style>
    </dsp:sp>
    <dsp:sp modelId="{65A966AF-8012-4D26-A5F1-D1FCB497A54A}">
      <dsp:nvSpPr>
        <dsp:cNvPr id="0" name=""/>
        <dsp:cNvSpPr/>
      </dsp:nvSpPr>
      <dsp:spPr>
        <a:xfrm>
          <a:off x="1613130" y="2398426"/>
          <a:ext cx="851983" cy="533872"/>
        </a:xfrm>
        <a:prstGeom prst="downArrow">
          <a:avLst/>
        </a:prstGeom>
        <a:solidFill>
          <a:schemeClr val="accent6">
            <a:lumMod val="7500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8751A10-4E7F-45D6-AC80-721AF4A9EA12}">
      <dsp:nvSpPr>
        <dsp:cNvPr id="0" name=""/>
        <dsp:cNvSpPr/>
      </dsp:nvSpPr>
      <dsp:spPr>
        <a:xfrm>
          <a:off x="816501" y="2359062"/>
          <a:ext cx="2771607" cy="88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endParaRPr lang="ro-RO" sz="2400" b="1" kern="1200" noProof="0" dirty="0"/>
        </a:p>
      </dsp:txBody>
      <dsp:txXfrm>
        <a:off x="816501" y="2359062"/>
        <a:ext cx="2771607" cy="886720"/>
      </dsp:txXfrm>
    </dsp:sp>
    <dsp:sp modelId="{B524B1ED-3700-47EE-822E-7A7224F23607}">
      <dsp:nvSpPr>
        <dsp:cNvPr id="0" name=""/>
        <dsp:cNvSpPr/>
      </dsp:nvSpPr>
      <dsp:spPr>
        <a:xfrm>
          <a:off x="1610577" y="1231327"/>
          <a:ext cx="885233" cy="88523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ro-RO" sz="1900" kern="1200" noProof="0" dirty="0"/>
            <a:t>15% BS</a:t>
          </a:r>
        </a:p>
      </dsp:txBody>
      <dsp:txXfrm>
        <a:off x="1740216" y="1360966"/>
        <a:ext cx="625955" cy="625955"/>
      </dsp:txXfrm>
    </dsp:sp>
    <dsp:sp modelId="{D8C494E5-9290-4F74-9922-8B9F867DA9ED}">
      <dsp:nvSpPr>
        <dsp:cNvPr id="0" name=""/>
        <dsp:cNvSpPr/>
      </dsp:nvSpPr>
      <dsp:spPr>
        <a:xfrm>
          <a:off x="860660" y="710644"/>
          <a:ext cx="958097" cy="838997"/>
        </a:xfrm>
        <a:prstGeom prst="ellipse">
          <a:avLst/>
        </a:prstGeom>
        <a:solidFill>
          <a:schemeClr val="accent6">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ro-RO" sz="1900" kern="1200" noProof="0" dirty="0"/>
            <a:t>85% FTJ</a:t>
          </a:r>
        </a:p>
      </dsp:txBody>
      <dsp:txXfrm>
        <a:off x="1000970" y="833512"/>
        <a:ext cx="677477" cy="593261"/>
      </dsp:txXfrm>
    </dsp:sp>
    <dsp:sp modelId="{8814F446-5CF9-4D19-B4C9-8E91731DE825}">
      <dsp:nvSpPr>
        <dsp:cNvPr id="0" name=""/>
        <dsp:cNvSpPr/>
      </dsp:nvSpPr>
      <dsp:spPr>
        <a:xfrm>
          <a:off x="41294" y="15114"/>
          <a:ext cx="3976173" cy="2378516"/>
        </a:xfrm>
        <a:prstGeom prst="funnel">
          <a:avLst/>
        </a:prstGeom>
        <a:solidFill>
          <a:schemeClr val="lt1">
            <a:alpha val="40000"/>
            <a:hueOff val="0"/>
            <a:satOff val="0"/>
            <a:lumOff val="0"/>
            <a:alphaOff val="0"/>
          </a:schemeClr>
        </a:solidFill>
        <a:ln w="6350" cap="flat" cmpd="sng" algn="ctr">
          <a:solidFill>
            <a:schemeClr val="accent6">
              <a:lumMod val="75000"/>
            </a:schemeClr>
          </a:solidFill>
          <a:prstDash val="solid"/>
          <a:miter lim="800000"/>
        </a:ln>
        <a:effectLst/>
        <a:scene3d>
          <a:camera prst="orthographicFront"/>
          <a:lightRig rig="threePt" dir="t">
            <a:rot lat="0" lon="0" rev="7500000"/>
          </a:lightRig>
        </a:scene3d>
        <a:sp3d prstMaterial="plastic">
          <a:bevelT w="127000" h="35400"/>
        </a:sp3d>
      </dsp:spPr>
      <dsp:style>
        <a:lnRef idx="1">
          <a:scrgbClr r="0" g="0" b="0"/>
        </a:lnRef>
        <a:fillRef idx="1">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F64BB-B642-4986-B348-22E770BB1562}">
      <dsp:nvSpPr>
        <dsp:cNvPr id="0" name=""/>
        <dsp:cNvSpPr/>
      </dsp:nvSpPr>
      <dsp:spPr>
        <a:xfrm>
          <a:off x="0" y="0"/>
          <a:ext cx="1833200" cy="1833200"/>
        </a:xfrm>
        <a:prstGeom prst="pie">
          <a:avLst>
            <a:gd name="adj1" fmla="val 5400000"/>
            <a:gd name="adj2" fmla="val 16200000"/>
          </a:avLst>
        </a:prstGeom>
        <a:solidFill>
          <a:schemeClr val="accent6">
            <a:lumMod val="20000"/>
            <a:lumOff val="8000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93523B1-A0AC-4754-8D4F-7A3B075969F0}">
      <dsp:nvSpPr>
        <dsp:cNvPr id="0" name=""/>
        <dsp:cNvSpPr/>
      </dsp:nvSpPr>
      <dsp:spPr>
        <a:xfrm>
          <a:off x="916600" y="0"/>
          <a:ext cx="4084025" cy="1833200"/>
        </a:xfrm>
        <a:prstGeom prst="rect">
          <a:avLst/>
        </a:prstGeom>
        <a:solidFill>
          <a:schemeClr val="accent6">
            <a:lumMod val="40000"/>
            <a:lumOff val="6000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endParaRPr lang="ro-RO" sz="4000" kern="1200" noProof="0" dirty="0"/>
        </a:p>
      </dsp:txBody>
      <dsp:txXfrm>
        <a:off x="916600" y="0"/>
        <a:ext cx="4084025" cy="870770"/>
      </dsp:txXfrm>
    </dsp:sp>
    <dsp:sp modelId="{BE823622-A764-4BC3-877B-2B38FB6E8DD5}">
      <dsp:nvSpPr>
        <dsp:cNvPr id="0" name=""/>
        <dsp:cNvSpPr/>
      </dsp:nvSpPr>
      <dsp:spPr>
        <a:xfrm>
          <a:off x="481215" y="870770"/>
          <a:ext cx="870770" cy="870770"/>
        </a:xfrm>
        <a:prstGeom prst="pie">
          <a:avLst>
            <a:gd name="adj1" fmla="val 5400000"/>
            <a:gd name="adj2" fmla="val 16200000"/>
          </a:avLst>
        </a:prstGeom>
        <a:solidFill>
          <a:schemeClr val="accent6">
            <a:lumMod val="20000"/>
            <a:lumOff val="8000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137721E-0A06-443B-BF3B-F74C0E988CAA}">
      <dsp:nvSpPr>
        <dsp:cNvPr id="0" name=""/>
        <dsp:cNvSpPr/>
      </dsp:nvSpPr>
      <dsp:spPr>
        <a:xfrm>
          <a:off x="916600" y="870770"/>
          <a:ext cx="4084025" cy="870770"/>
        </a:xfrm>
        <a:prstGeom prst="rect">
          <a:avLst/>
        </a:prstGeom>
        <a:solidFill>
          <a:schemeClr val="accent6">
            <a:lumMod val="40000"/>
            <a:lumOff val="6000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ro-RO" sz="4000" kern="1200" noProof="0" dirty="0"/>
            <a:t>Ajutor de minimis</a:t>
          </a:r>
        </a:p>
      </dsp:txBody>
      <dsp:txXfrm>
        <a:off x="916600" y="870770"/>
        <a:ext cx="4084025" cy="8707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EFBB9E-AF04-4A37-9970-E58D5970BEFC}">
      <dsp:nvSpPr>
        <dsp:cNvPr id="0" name=""/>
        <dsp:cNvSpPr/>
      </dsp:nvSpPr>
      <dsp:spPr>
        <a:xfrm>
          <a:off x="342899" y="0"/>
          <a:ext cx="3886200" cy="3048000"/>
        </a:xfrm>
        <a:prstGeom prst="rightArrow">
          <a:avLst/>
        </a:prstGeom>
        <a:solidFill>
          <a:schemeClr val="accent6"/>
        </a:solidFill>
        <a:ln>
          <a:noFill/>
        </a:ln>
        <a:effectLst/>
      </dsp:spPr>
      <dsp:style>
        <a:lnRef idx="0">
          <a:scrgbClr r="0" g="0" b="0"/>
        </a:lnRef>
        <a:fillRef idx="1">
          <a:scrgbClr r="0" g="0" b="0"/>
        </a:fillRef>
        <a:effectRef idx="0">
          <a:scrgbClr r="0" g="0" b="0"/>
        </a:effectRef>
        <a:fontRef idx="minor"/>
      </dsp:style>
    </dsp:sp>
    <dsp:sp modelId="{029CB278-074D-414D-8947-90C6FC0266ED}">
      <dsp:nvSpPr>
        <dsp:cNvPr id="0" name=""/>
        <dsp:cNvSpPr/>
      </dsp:nvSpPr>
      <dsp:spPr>
        <a:xfrm>
          <a:off x="154930" y="914400"/>
          <a:ext cx="1371600" cy="1219200"/>
        </a:xfrm>
        <a:prstGeom prst="roundRect">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o-RO" sz="1400" b="1" kern="1200" noProof="0" dirty="0">
              <a:solidFill>
                <a:schemeClr val="tx1"/>
              </a:solidFill>
            </a:rPr>
            <a:t>Conformitate administrativă și eligibilitate - Declarație unică</a:t>
          </a:r>
        </a:p>
      </dsp:txBody>
      <dsp:txXfrm>
        <a:off x="214446" y="973916"/>
        <a:ext cx="1252568" cy="1100168"/>
      </dsp:txXfrm>
    </dsp:sp>
    <dsp:sp modelId="{D5B510CC-B61D-4AE0-9252-94E6E5DC4D8F}">
      <dsp:nvSpPr>
        <dsp:cNvPr id="0" name=""/>
        <dsp:cNvSpPr/>
      </dsp:nvSpPr>
      <dsp:spPr>
        <a:xfrm>
          <a:off x="1600199" y="914400"/>
          <a:ext cx="1371600" cy="1219200"/>
        </a:xfrm>
        <a:prstGeom prst="roundRect">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o-RO" sz="1400" b="1" kern="1200" noProof="0" dirty="0">
              <a:solidFill>
                <a:schemeClr val="tx1"/>
              </a:solidFill>
            </a:rPr>
            <a:t>Evaluare tehnică și financiară</a:t>
          </a:r>
        </a:p>
      </dsp:txBody>
      <dsp:txXfrm>
        <a:off x="1659715" y="973916"/>
        <a:ext cx="1252568" cy="1100168"/>
      </dsp:txXfrm>
    </dsp:sp>
    <dsp:sp modelId="{7C9C41F3-C7D7-4A21-8848-253D6C575721}">
      <dsp:nvSpPr>
        <dsp:cNvPr id="0" name=""/>
        <dsp:cNvSpPr/>
      </dsp:nvSpPr>
      <dsp:spPr>
        <a:xfrm>
          <a:off x="3045469" y="914400"/>
          <a:ext cx="1371600" cy="1219200"/>
        </a:xfrm>
        <a:prstGeom prst="roundRect">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o-RO" sz="1400" b="1" kern="1200" noProof="0" dirty="0">
              <a:solidFill>
                <a:schemeClr val="tx1"/>
              </a:solidFill>
            </a:rPr>
            <a:t>Contractare</a:t>
          </a:r>
          <a:r>
            <a:rPr lang="ro-RO" sz="1400" kern="1200" noProof="0" dirty="0"/>
            <a:t> </a:t>
          </a:r>
        </a:p>
      </dsp:txBody>
      <dsp:txXfrm>
        <a:off x="3104985" y="973916"/>
        <a:ext cx="1252568" cy="11001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33828A-D00A-45F4-A3AB-CF32C71C1279}">
      <dsp:nvSpPr>
        <dsp:cNvPr id="0" name=""/>
        <dsp:cNvSpPr/>
      </dsp:nvSpPr>
      <dsp:spPr>
        <a:xfrm>
          <a:off x="1062867" y="1125559"/>
          <a:ext cx="1990543" cy="1327692"/>
        </a:xfrm>
        <a:prstGeom prst="rect">
          <a:avLst/>
        </a:prstGeom>
        <a:solidFill>
          <a:schemeClr val="accent6">
            <a:lumMod val="20000"/>
            <a:lumOff val="8000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206248" rIns="206248" bIns="206248" numCol="1" spcCol="1270" anchor="ctr" anchorCtr="0">
          <a:noAutofit/>
        </a:bodyPr>
        <a:lstStyle/>
        <a:p>
          <a:pPr marL="0" lvl="0" indent="0" algn="ctr" defTabSz="1289050">
            <a:lnSpc>
              <a:spcPct val="90000"/>
            </a:lnSpc>
            <a:spcBef>
              <a:spcPct val="0"/>
            </a:spcBef>
            <a:spcAft>
              <a:spcPct val="35000"/>
            </a:spcAft>
            <a:buNone/>
          </a:pPr>
          <a:r>
            <a:rPr lang="ro-RO" sz="2900" b="1" kern="1200" noProof="0" dirty="0"/>
            <a:t>Pragul de calitate</a:t>
          </a:r>
        </a:p>
      </dsp:txBody>
      <dsp:txXfrm>
        <a:off x="1381354" y="1125559"/>
        <a:ext cx="1672056" cy="1327692"/>
      </dsp:txXfrm>
    </dsp:sp>
    <dsp:sp modelId="{1D189D13-2072-4B88-8A88-C1DA8856A07F}">
      <dsp:nvSpPr>
        <dsp:cNvPr id="0" name=""/>
        <dsp:cNvSpPr/>
      </dsp:nvSpPr>
      <dsp:spPr>
        <a:xfrm>
          <a:off x="1244" y="594748"/>
          <a:ext cx="1327028" cy="1327028"/>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ro-RO" sz="2500" b="1" kern="1200" noProof="0" dirty="0">
              <a:solidFill>
                <a:schemeClr val="tx1"/>
              </a:solidFill>
            </a:rPr>
            <a:t>50 puncte</a:t>
          </a:r>
        </a:p>
      </dsp:txBody>
      <dsp:txXfrm>
        <a:off x="195583" y="789087"/>
        <a:ext cx="938350" cy="938350"/>
      </dsp:txXfrm>
    </dsp:sp>
    <dsp:sp modelId="{042F076D-956E-473E-995E-382EDC612220}">
      <dsp:nvSpPr>
        <dsp:cNvPr id="0" name=""/>
        <dsp:cNvSpPr/>
      </dsp:nvSpPr>
      <dsp:spPr>
        <a:xfrm>
          <a:off x="4380439" y="1125559"/>
          <a:ext cx="1990543" cy="1327692"/>
        </a:xfrm>
        <a:prstGeom prst="rect">
          <a:avLst/>
        </a:prstGeom>
        <a:solidFill>
          <a:schemeClr val="accent6">
            <a:lumMod val="20000"/>
            <a:lumOff val="80000"/>
            <a:alpha val="90000"/>
          </a:schemeClr>
        </a:solidFill>
        <a:ln w="12700" cap="flat" cmpd="sng" algn="ctr">
          <a:solidFill>
            <a:srgbClr val="00B05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206248" rIns="206248" bIns="206248" numCol="1" spcCol="1270" anchor="ctr" anchorCtr="0">
          <a:noAutofit/>
        </a:bodyPr>
        <a:lstStyle/>
        <a:p>
          <a:pPr marL="0" lvl="0" indent="0" algn="ctr" defTabSz="1289050">
            <a:lnSpc>
              <a:spcPct val="90000"/>
            </a:lnSpc>
            <a:spcBef>
              <a:spcPct val="0"/>
            </a:spcBef>
            <a:spcAft>
              <a:spcPct val="35000"/>
            </a:spcAft>
            <a:buNone/>
          </a:pPr>
          <a:r>
            <a:rPr lang="ro-RO" sz="2900" b="1" kern="1200" noProof="0" dirty="0"/>
            <a:t>Pragul de excelență</a:t>
          </a:r>
        </a:p>
      </dsp:txBody>
      <dsp:txXfrm>
        <a:off x="4698926" y="1125559"/>
        <a:ext cx="1672056" cy="1327692"/>
      </dsp:txXfrm>
    </dsp:sp>
    <dsp:sp modelId="{9D54D1E1-A148-4307-9536-9E461882324F}">
      <dsp:nvSpPr>
        <dsp:cNvPr id="0" name=""/>
        <dsp:cNvSpPr/>
      </dsp:nvSpPr>
      <dsp:spPr>
        <a:xfrm>
          <a:off x="3318816" y="594748"/>
          <a:ext cx="1327028" cy="1327028"/>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ro-RO" sz="2500" b="1" kern="1200" noProof="0" dirty="0">
              <a:solidFill>
                <a:schemeClr val="tx1"/>
              </a:solidFill>
            </a:rPr>
            <a:t>75 puncte</a:t>
          </a:r>
        </a:p>
      </dsp:txBody>
      <dsp:txXfrm>
        <a:off x="3513155" y="789087"/>
        <a:ext cx="938350" cy="9383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B9C198-27F6-4FA8-A98A-7DFB3BE4A90F}">
      <dsp:nvSpPr>
        <dsp:cNvPr id="0" name=""/>
        <dsp:cNvSpPr/>
      </dsp:nvSpPr>
      <dsp:spPr>
        <a:xfrm>
          <a:off x="1885826" y="913172"/>
          <a:ext cx="2933630" cy="2452404"/>
        </a:xfrm>
        <a:prstGeom prst="ellipse">
          <a:avLst/>
        </a:prstGeom>
        <a:solidFill>
          <a:schemeClr val="accent6">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ro-RO" sz="1800" b="1" kern="1200" noProof="0" dirty="0"/>
            <a:t>Perioada de implementare</a:t>
          </a:r>
        </a:p>
      </dsp:txBody>
      <dsp:txXfrm>
        <a:off x="2315446" y="1272318"/>
        <a:ext cx="2074390" cy="1734112"/>
      </dsp:txXfrm>
    </dsp:sp>
    <dsp:sp modelId="{0DA8B324-E458-4AB1-8EE0-A5E477CBB67D}">
      <dsp:nvSpPr>
        <dsp:cNvPr id="0" name=""/>
        <dsp:cNvSpPr/>
      </dsp:nvSpPr>
      <dsp:spPr>
        <a:xfrm>
          <a:off x="3094095" y="213470"/>
          <a:ext cx="2395880" cy="781902"/>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ro-RO" sz="1500" b="1" kern="1200" noProof="0" dirty="0"/>
            <a:t>31 decembrie 2029</a:t>
          </a:r>
        </a:p>
      </dsp:txBody>
      <dsp:txXfrm>
        <a:off x="3444964" y="327977"/>
        <a:ext cx="1694142" cy="552888"/>
      </dsp:txXfrm>
    </dsp:sp>
    <dsp:sp modelId="{CE069C29-67B8-4F6D-98E3-A1BF593CD9A9}">
      <dsp:nvSpPr>
        <dsp:cNvPr id="0" name=""/>
        <dsp:cNvSpPr/>
      </dsp:nvSpPr>
      <dsp:spPr>
        <a:xfrm>
          <a:off x="3545857" y="2393143"/>
          <a:ext cx="3137120" cy="1421231"/>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ro-RO" sz="1500" b="1" kern="1200" noProof="0" dirty="0"/>
            <a:t>12 luni pentru proiectele care prevăd exclusiv achiziția de echipamente</a:t>
          </a:r>
        </a:p>
      </dsp:txBody>
      <dsp:txXfrm>
        <a:off x="4005278" y="2601277"/>
        <a:ext cx="2218278" cy="1004963"/>
      </dsp:txXfrm>
    </dsp:sp>
    <dsp:sp modelId="{D8711B94-A6BA-4DBD-9165-7460A7D1043E}">
      <dsp:nvSpPr>
        <dsp:cNvPr id="0" name=""/>
        <dsp:cNvSpPr/>
      </dsp:nvSpPr>
      <dsp:spPr>
        <a:xfrm>
          <a:off x="124886" y="2793943"/>
          <a:ext cx="3140795" cy="1118371"/>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ro-RO" sz="1500" b="1" kern="1200" noProof="0" dirty="0"/>
            <a:t>24 de luni pentru cele care implică realizarea de lucrări de construire</a:t>
          </a:r>
        </a:p>
      </dsp:txBody>
      <dsp:txXfrm>
        <a:off x="584845" y="2957725"/>
        <a:ext cx="2220877" cy="790807"/>
      </dsp:txXfrm>
    </dsp:sp>
    <dsp:sp modelId="{3462BC78-E2F6-46E7-9F6D-F04C7A868DDC}">
      <dsp:nvSpPr>
        <dsp:cNvPr id="0" name=""/>
        <dsp:cNvSpPr/>
      </dsp:nvSpPr>
      <dsp:spPr>
        <a:xfrm>
          <a:off x="0" y="218405"/>
          <a:ext cx="3181730" cy="1970290"/>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ro-RO" sz="1500" b="1" kern="1200" noProof="0" dirty="0"/>
            <a:t>Data semnării contractului de finanțare, la care se adaugă, dacă este cazul, și perioada de desfășurare a activităților proiectului înainte de semnarea contractului</a:t>
          </a:r>
        </a:p>
      </dsp:txBody>
      <dsp:txXfrm>
        <a:off x="465954" y="506947"/>
        <a:ext cx="2249822" cy="13932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401DA-15BE-41B0-915B-F548EE3D5D84}">
      <dsp:nvSpPr>
        <dsp:cNvPr id="0" name=""/>
        <dsp:cNvSpPr/>
      </dsp:nvSpPr>
      <dsp:spPr>
        <a:xfrm>
          <a:off x="1748073" y="395270"/>
          <a:ext cx="3041808" cy="2530046"/>
        </a:xfrm>
        <a:prstGeom prst="ellipse">
          <a:avLst/>
        </a:prstGeom>
        <a:solidFill>
          <a:schemeClr val="accent6">
            <a:lumMod val="40000"/>
            <a:lumOff val="6000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b="1" kern="1200" noProof="0" dirty="0">
              <a:solidFill>
                <a:schemeClr val="tx1"/>
              </a:solidFill>
            </a:rPr>
            <a:t>Planul de monitorizare a proiectului cuprinde:</a:t>
          </a:r>
        </a:p>
      </dsp:txBody>
      <dsp:txXfrm>
        <a:off x="2193535" y="765787"/>
        <a:ext cx="2150884" cy="1789012"/>
      </dsp:txXfrm>
    </dsp:sp>
    <dsp:sp modelId="{40D2CE71-942C-4E61-B761-A2B5664750DD}">
      <dsp:nvSpPr>
        <dsp:cNvPr id="0" name=""/>
        <dsp:cNvSpPr/>
      </dsp:nvSpPr>
      <dsp:spPr>
        <a:xfrm rot="5442568">
          <a:off x="2856151" y="801375"/>
          <a:ext cx="846499" cy="34358"/>
        </a:xfrm>
        <a:custGeom>
          <a:avLst/>
          <a:gdLst/>
          <a:ahLst/>
          <a:cxnLst/>
          <a:rect l="0" t="0" r="0" b="0"/>
          <a:pathLst>
            <a:path>
              <a:moveTo>
                <a:pt x="0" y="17179"/>
              </a:moveTo>
              <a:lnTo>
                <a:pt x="846499" y="171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258238" y="797392"/>
        <a:ext cx="42324" cy="42324"/>
      </dsp:txXfrm>
    </dsp:sp>
    <dsp:sp modelId="{0282F9B8-FD34-4FA6-9F7A-CFA3654AB931}">
      <dsp:nvSpPr>
        <dsp:cNvPr id="0" name=""/>
        <dsp:cNvSpPr/>
      </dsp:nvSpPr>
      <dsp:spPr>
        <a:xfrm>
          <a:off x="2418691" y="192665"/>
          <a:ext cx="1723928" cy="1049122"/>
        </a:xfrm>
        <a:prstGeom prst="ellipse">
          <a:avLst/>
        </a:prstGeom>
        <a:solidFill>
          <a:schemeClr val="accent6">
            <a:lumMod val="20000"/>
            <a:lumOff val="8000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b="1" kern="1200" noProof="0" dirty="0">
              <a:solidFill>
                <a:schemeClr val="tx1"/>
              </a:solidFill>
            </a:rPr>
            <a:t>Indicatorii de etapă </a:t>
          </a:r>
        </a:p>
      </dsp:txBody>
      <dsp:txXfrm>
        <a:off x="2671154" y="346305"/>
        <a:ext cx="1219002" cy="741842"/>
      </dsp:txXfrm>
    </dsp:sp>
    <dsp:sp modelId="{005FB378-FFFF-4274-84B4-53AB69A9D72D}">
      <dsp:nvSpPr>
        <dsp:cNvPr id="0" name=""/>
        <dsp:cNvSpPr/>
      </dsp:nvSpPr>
      <dsp:spPr>
        <a:xfrm rot="12960364">
          <a:off x="3948642" y="2324102"/>
          <a:ext cx="514851" cy="34358"/>
        </a:xfrm>
        <a:custGeom>
          <a:avLst/>
          <a:gdLst/>
          <a:ahLst/>
          <a:cxnLst/>
          <a:rect l="0" t="0" r="0" b="0"/>
          <a:pathLst>
            <a:path>
              <a:moveTo>
                <a:pt x="0" y="17179"/>
              </a:moveTo>
              <a:lnTo>
                <a:pt x="514851" y="171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193196" y="2328410"/>
        <a:ext cx="25742" cy="25742"/>
      </dsp:txXfrm>
    </dsp:sp>
    <dsp:sp modelId="{19DA59E3-1304-4E25-99A3-E54AC5F5A532}">
      <dsp:nvSpPr>
        <dsp:cNvPr id="0" name=""/>
        <dsp:cNvSpPr/>
      </dsp:nvSpPr>
      <dsp:spPr>
        <a:xfrm>
          <a:off x="3095996" y="2076844"/>
          <a:ext cx="3697707" cy="1602627"/>
        </a:xfrm>
        <a:prstGeom prst="ellipse">
          <a:avLst/>
        </a:prstGeom>
        <a:solidFill>
          <a:schemeClr val="accent6">
            <a:lumMod val="20000"/>
            <a:lumOff val="8000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b="1" kern="1200" noProof="0" dirty="0">
              <a:solidFill>
                <a:schemeClr val="tx1"/>
              </a:solidFill>
            </a:rPr>
            <a:t>Condițiile și documentele justificative pe baza cărora se evaluează și se probează îndeplinirea indicatorilor de etapă</a:t>
          </a:r>
        </a:p>
      </dsp:txBody>
      <dsp:txXfrm>
        <a:off x="3637513" y="2311543"/>
        <a:ext cx="2614673" cy="1133229"/>
      </dsp:txXfrm>
    </dsp:sp>
    <dsp:sp modelId="{9EE252FB-01E4-4ECD-9933-C40680B43EBB}">
      <dsp:nvSpPr>
        <dsp:cNvPr id="0" name=""/>
        <dsp:cNvSpPr/>
      </dsp:nvSpPr>
      <dsp:spPr>
        <a:xfrm rot="19370670">
          <a:off x="2099956" y="2361884"/>
          <a:ext cx="441097" cy="34358"/>
        </a:xfrm>
        <a:custGeom>
          <a:avLst/>
          <a:gdLst/>
          <a:ahLst/>
          <a:cxnLst/>
          <a:rect l="0" t="0" r="0" b="0"/>
          <a:pathLst>
            <a:path>
              <a:moveTo>
                <a:pt x="0" y="17179"/>
              </a:moveTo>
              <a:lnTo>
                <a:pt x="441097" y="171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309477" y="2368036"/>
        <a:ext cx="22054" cy="22054"/>
      </dsp:txXfrm>
    </dsp:sp>
    <dsp:sp modelId="{3E896C5D-5584-4372-8C57-CC6D5D6C4454}">
      <dsp:nvSpPr>
        <dsp:cNvPr id="0" name=""/>
        <dsp:cNvSpPr/>
      </dsp:nvSpPr>
      <dsp:spPr>
        <a:xfrm>
          <a:off x="0" y="2135860"/>
          <a:ext cx="3286160" cy="1513136"/>
        </a:xfrm>
        <a:prstGeom prst="ellipse">
          <a:avLst/>
        </a:prstGeom>
        <a:solidFill>
          <a:schemeClr val="accent6">
            <a:lumMod val="20000"/>
            <a:lumOff val="8000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RO" sz="1800" b="1" kern="1200" noProof="0" dirty="0">
              <a:solidFill>
                <a:schemeClr val="tx1"/>
              </a:solidFill>
            </a:rPr>
            <a:t>Valorile țintelor finale ale indicatorilor de realizare și de rezultat </a:t>
          </a:r>
        </a:p>
      </dsp:txBody>
      <dsp:txXfrm>
        <a:off x="481247" y="2357454"/>
        <a:ext cx="2323666" cy="1069948"/>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pc="-1" strike="noStrike">
                <a:solidFill>
                  <a:schemeClr val="dk1"/>
                </a:solidFill>
                <a:latin typeface="Calibri"/>
              </a:rPr>
              <a:t>Click to move the slide</a:t>
            </a:r>
            <a:endParaRPr b="0" lang="en-US" sz="1800" spc="-1" strike="noStrike">
              <a:solidFill>
                <a:schemeClr val="dk1"/>
              </a:solidFill>
              <a:latin typeface="Calibri"/>
            </a:endParaRPr>
          </a:p>
        </p:txBody>
      </p:sp>
      <p:sp>
        <p:nvSpPr>
          <p:cNvPr id="67"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ro-RO" sz="2000" spc="-1" strike="noStrike">
                <a:solidFill>
                  <a:srgbClr val="000000"/>
                </a:solidFill>
                <a:latin typeface="Arial"/>
              </a:rPr>
              <a:t>Click to edit the notes format</a:t>
            </a:r>
            <a:endParaRPr b="0" lang="ro-RO" sz="2000" spc="-1" strike="noStrike">
              <a:solidFill>
                <a:srgbClr val="000000"/>
              </a:solidFill>
              <a:latin typeface="Arial"/>
            </a:endParaRPr>
          </a:p>
        </p:txBody>
      </p:sp>
      <p:sp>
        <p:nvSpPr>
          <p:cNvPr id="68"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ro-RO" sz="1400" spc="-1" strike="noStrike">
                <a:solidFill>
                  <a:srgbClr val="000000"/>
                </a:solidFill>
                <a:latin typeface="Times New Roman"/>
              </a:rPr>
              <a:t>&lt;header&gt;</a:t>
            </a:r>
            <a:endParaRPr b="0" lang="ro-RO" sz="1400" spc="-1" strike="noStrike">
              <a:solidFill>
                <a:srgbClr val="000000"/>
              </a:solidFill>
              <a:latin typeface="Times New Roman"/>
            </a:endParaRPr>
          </a:p>
        </p:txBody>
      </p:sp>
      <p:sp>
        <p:nvSpPr>
          <p:cNvPr id="69"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ro-RO" sz="1400" spc="-1" strike="noStrike">
                <a:solidFill>
                  <a:srgbClr val="000000"/>
                </a:solidFill>
                <a:latin typeface="Times New Roman"/>
              </a:defRPr>
            </a:lvl1pPr>
          </a:lstStyle>
          <a:p>
            <a:pPr indent="0" algn="r">
              <a:buNone/>
            </a:pPr>
            <a:r>
              <a:rPr b="0" lang="ro-RO" sz="1400" spc="-1" strike="noStrike">
                <a:solidFill>
                  <a:srgbClr val="000000"/>
                </a:solidFill>
                <a:latin typeface="Times New Roman"/>
              </a:rPr>
              <a:t>&lt;date/time&gt;</a:t>
            </a:r>
            <a:endParaRPr b="0" lang="ro-RO" sz="1400" spc="-1" strike="noStrike">
              <a:solidFill>
                <a:srgbClr val="000000"/>
              </a:solidFill>
              <a:latin typeface="Times New Roman"/>
            </a:endParaRPr>
          </a:p>
        </p:txBody>
      </p:sp>
      <p:sp>
        <p:nvSpPr>
          <p:cNvPr id="70"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ro-RO" sz="1400" spc="-1" strike="noStrike">
                <a:solidFill>
                  <a:srgbClr val="000000"/>
                </a:solidFill>
                <a:latin typeface="Times New Roman"/>
              </a:defRPr>
            </a:lvl1pPr>
          </a:lstStyle>
          <a:p>
            <a:pPr indent="0">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71"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ro-RO" sz="1400" spc="-1" strike="noStrike">
                <a:solidFill>
                  <a:srgbClr val="000000"/>
                </a:solidFill>
                <a:latin typeface="Times New Roman"/>
              </a:defRPr>
            </a:lvl1pPr>
          </a:lstStyle>
          <a:p>
            <a:pPr indent="0" algn="r">
              <a:buNone/>
            </a:pPr>
            <a:fld id="{C9C13C24-1667-4F14-8701-18AAA5C530A9}" type="slidenum">
              <a:rPr b="0" lang="ro-RO" sz="1400" spc="-1" strike="noStrike">
                <a:solidFill>
                  <a:srgbClr val="000000"/>
                </a:solidFill>
                <a:latin typeface="Times New Roman"/>
              </a:rPr>
              <a:t>&lt;number&gt;</a:t>
            </a:fld>
            <a:endParaRPr b="0" lang="ro-RO"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717480" y="1241280"/>
            <a:ext cx="5362200" cy="3350880"/>
          </a:xfrm>
          <a:prstGeom prst="rect">
            <a:avLst/>
          </a:prstGeom>
          <a:ln w="0">
            <a:noFill/>
          </a:ln>
        </p:spPr>
      </p:sp>
      <p:sp>
        <p:nvSpPr>
          <p:cNvPr id="160"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216000">
              <a:buNone/>
            </a:pPr>
            <a:endParaRPr b="0" lang="ro-RO" sz="1800" spc="-1" strike="noStrike">
              <a:solidFill>
                <a:srgbClr val="000000"/>
              </a:solidFill>
              <a:latin typeface="Arial"/>
            </a:endParaRPr>
          </a:p>
        </p:txBody>
      </p:sp>
      <p:sp>
        <p:nvSpPr>
          <p:cNvPr id="161" name="PlaceHolder 3"/>
          <p:cNvSpPr>
            <a:spLocks noGrp="1"/>
          </p:cNvSpPr>
          <p:nvPr>
            <p:ph type="sldNum" idx="37"/>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5EA8018B-A550-48F9-89AB-1BBF07C57513}"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sldImg"/>
          </p:nvPr>
        </p:nvSpPr>
        <p:spPr>
          <a:xfrm>
            <a:off x="717480" y="1241280"/>
            <a:ext cx="5362200" cy="3350880"/>
          </a:xfrm>
          <a:prstGeom prst="rect">
            <a:avLst/>
          </a:prstGeom>
          <a:ln w="0">
            <a:noFill/>
          </a:ln>
        </p:spPr>
      </p:sp>
      <p:sp>
        <p:nvSpPr>
          <p:cNvPr id="178"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79" name="PlaceHolder 3"/>
          <p:cNvSpPr>
            <a:spLocks noGrp="1"/>
          </p:cNvSpPr>
          <p:nvPr>
            <p:ph type="sldNum" idx="43"/>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B6A0C72C-D978-4284-92B8-F9C93B20373B}"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sldImg"/>
          </p:nvPr>
        </p:nvSpPr>
        <p:spPr>
          <a:xfrm>
            <a:off x="717480" y="1241280"/>
            <a:ext cx="5362200" cy="3350880"/>
          </a:xfrm>
          <a:prstGeom prst="rect">
            <a:avLst/>
          </a:prstGeom>
          <a:ln w="0">
            <a:noFill/>
          </a:ln>
        </p:spPr>
      </p:sp>
      <p:sp>
        <p:nvSpPr>
          <p:cNvPr id="181"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82" name="PlaceHolder 3"/>
          <p:cNvSpPr>
            <a:spLocks noGrp="1"/>
          </p:cNvSpPr>
          <p:nvPr>
            <p:ph type="sldNum" idx="44"/>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269B5FCC-CFE5-4582-9E21-C34693642EF3}"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sldImg"/>
          </p:nvPr>
        </p:nvSpPr>
        <p:spPr>
          <a:xfrm>
            <a:off x="717480" y="1241280"/>
            <a:ext cx="5362200" cy="3350880"/>
          </a:xfrm>
          <a:prstGeom prst="rect">
            <a:avLst/>
          </a:prstGeom>
          <a:ln w="0">
            <a:noFill/>
          </a:ln>
        </p:spPr>
      </p:sp>
      <p:sp>
        <p:nvSpPr>
          <p:cNvPr id="184"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85" name="PlaceHolder 3"/>
          <p:cNvSpPr>
            <a:spLocks noGrp="1"/>
          </p:cNvSpPr>
          <p:nvPr>
            <p:ph type="sldNum" idx="45"/>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7AC4CEC2-179A-40C9-99F8-0D125EE3ED49}"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sldImg"/>
          </p:nvPr>
        </p:nvSpPr>
        <p:spPr>
          <a:xfrm>
            <a:off x="717480" y="1241280"/>
            <a:ext cx="5362200" cy="3350880"/>
          </a:xfrm>
          <a:prstGeom prst="rect">
            <a:avLst/>
          </a:prstGeom>
          <a:ln w="0">
            <a:noFill/>
          </a:ln>
        </p:spPr>
      </p:sp>
      <p:sp>
        <p:nvSpPr>
          <p:cNvPr id="187"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88" name="PlaceHolder 3"/>
          <p:cNvSpPr>
            <a:spLocks noGrp="1"/>
          </p:cNvSpPr>
          <p:nvPr>
            <p:ph type="sldNum" idx="46"/>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5E33BBE8-E6F4-4349-AF18-DEACB44F3015}"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sldImg"/>
          </p:nvPr>
        </p:nvSpPr>
        <p:spPr>
          <a:xfrm>
            <a:off x="717480" y="1241280"/>
            <a:ext cx="5362200" cy="3350880"/>
          </a:xfrm>
          <a:prstGeom prst="rect">
            <a:avLst/>
          </a:prstGeom>
          <a:ln w="0">
            <a:noFill/>
          </a:ln>
        </p:spPr>
      </p:sp>
      <p:sp>
        <p:nvSpPr>
          <p:cNvPr id="190"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91" name="PlaceHolder 3"/>
          <p:cNvSpPr>
            <a:spLocks noGrp="1"/>
          </p:cNvSpPr>
          <p:nvPr>
            <p:ph type="sldNum" idx="47"/>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8A46CDE0-111E-4B04-A4F8-B914DC79474C}"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sldImg"/>
          </p:nvPr>
        </p:nvSpPr>
        <p:spPr>
          <a:xfrm>
            <a:off x="717480" y="1241280"/>
            <a:ext cx="5362200" cy="3350880"/>
          </a:xfrm>
          <a:prstGeom prst="rect">
            <a:avLst/>
          </a:prstGeom>
          <a:ln w="0">
            <a:noFill/>
          </a:ln>
        </p:spPr>
      </p:sp>
      <p:sp>
        <p:nvSpPr>
          <p:cNvPr id="193"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94" name="PlaceHolder 3"/>
          <p:cNvSpPr>
            <a:spLocks noGrp="1"/>
          </p:cNvSpPr>
          <p:nvPr>
            <p:ph type="sldNum" idx="48"/>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49F70FAA-2E6A-4CD0-A0C3-9C81DFCF87C9}"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sldImg"/>
          </p:nvPr>
        </p:nvSpPr>
        <p:spPr>
          <a:xfrm>
            <a:off x="717480" y="1241280"/>
            <a:ext cx="5362200" cy="3350880"/>
          </a:xfrm>
          <a:prstGeom prst="rect">
            <a:avLst/>
          </a:prstGeom>
          <a:ln w="0">
            <a:noFill/>
          </a:ln>
        </p:spPr>
      </p:sp>
      <p:sp>
        <p:nvSpPr>
          <p:cNvPr id="196"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97" name="PlaceHolder 3"/>
          <p:cNvSpPr>
            <a:spLocks noGrp="1"/>
          </p:cNvSpPr>
          <p:nvPr>
            <p:ph type="sldNum" idx="49"/>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DB5F958F-5F0E-4363-A382-275A682E445E}"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717480" y="1241280"/>
            <a:ext cx="5362200" cy="3350880"/>
          </a:xfrm>
          <a:prstGeom prst="rect">
            <a:avLst/>
          </a:prstGeom>
          <a:ln w="0">
            <a:noFill/>
          </a:ln>
        </p:spPr>
      </p:sp>
      <p:sp>
        <p:nvSpPr>
          <p:cNvPr id="199"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00" name="PlaceHolder 3"/>
          <p:cNvSpPr>
            <a:spLocks noGrp="1"/>
          </p:cNvSpPr>
          <p:nvPr>
            <p:ph type="sldNum" idx="50"/>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269800A4-FF35-4CE4-83AC-272E5BED13DC}"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sldImg"/>
          </p:nvPr>
        </p:nvSpPr>
        <p:spPr>
          <a:xfrm>
            <a:off x="717480" y="1241280"/>
            <a:ext cx="5362200" cy="3350880"/>
          </a:xfrm>
          <a:prstGeom prst="rect">
            <a:avLst/>
          </a:prstGeom>
          <a:ln w="0">
            <a:noFill/>
          </a:ln>
        </p:spPr>
      </p:sp>
      <p:sp>
        <p:nvSpPr>
          <p:cNvPr id="202"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03" name="PlaceHolder 3"/>
          <p:cNvSpPr>
            <a:spLocks noGrp="1"/>
          </p:cNvSpPr>
          <p:nvPr>
            <p:ph type="sldNum" idx="51"/>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C436523A-0CA8-4581-8EDA-0B5F77C9EE68}"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sldImg"/>
          </p:nvPr>
        </p:nvSpPr>
        <p:spPr>
          <a:xfrm>
            <a:off x="717480" y="1241280"/>
            <a:ext cx="5362200" cy="3350880"/>
          </a:xfrm>
          <a:prstGeom prst="rect">
            <a:avLst/>
          </a:prstGeom>
          <a:ln w="0">
            <a:noFill/>
          </a:ln>
        </p:spPr>
      </p:sp>
      <p:sp>
        <p:nvSpPr>
          <p:cNvPr id="205"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06" name="PlaceHolder 3"/>
          <p:cNvSpPr>
            <a:spLocks noGrp="1"/>
          </p:cNvSpPr>
          <p:nvPr>
            <p:ph type="sldNum" idx="52"/>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C735B9CC-B5D3-45FD-8E96-5FABA486EAB5}"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type="sldImg"/>
          </p:nvPr>
        </p:nvSpPr>
        <p:spPr>
          <a:xfrm>
            <a:off x="717480" y="1241280"/>
            <a:ext cx="5362200" cy="3350880"/>
          </a:xfrm>
          <a:prstGeom prst="rect">
            <a:avLst/>
          </a:prstGeom>
          <a:ln w="0">
            <a:noFill/>
          </a:ln>
        </p:spPr>
      </p:sp>
      <p:sp>
        <p:nvSpPr>
          <p:cNvPr id="208"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09" name="PlaceHolder 3"/>
          <p:cNvSpPr>
            <a:spLocks noGrp="1"/>
          </p:cNvSpPr>
          <p:nvPr>
            <p:ph type="sldNum" idx="53"/>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1FF712EB-FE7E-4BCE-B5AD-BA97591A8C7C}"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0" name="PlaceHolder 1"/>
          <p:cNvSpPr>
            <a:spLocks noGrp="1"/>
          </p:cNvSpPr>
          <p:nvPr>
            <p:ph type="sldImg"/>
          </p:nvPr>
        </p:nvSpPr>
        <p:spPr>
          <a:xfrm>
            <a:off x="717480" y="1241280"/>
            <a:ext cx="5362200" cy="3350880"/>
          </a:xfrm>
          <a:prstGeom prst="rect">
            <a:avLst/>
          </a:prstGeom>
          <a:ln w="0">
            <a:noFill/>
          </a:ln>
        </p:spPr>
      </p:sp>
      <p:sp>
        <p:nvSpPr>
          <p:cNvPr id="211"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12" name="PlaceHolder 3"/>
          <p:cNvSpPr>
            <a:spLocks noGrp="1"/>
          </p:cNvSpPr>
          <p:nvPr>
            <p:ph type="sldNum" idx="54"/>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4E44DC7D-233D-4561-B9B0-8E45C7316D7D}"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type="sldImg"/>
          </p:nvPr>
        </p:nvSpPr>
        <p:spPr>
          <a:xfrm>
            <a:off x="717480" y="1241280"/>
            <a:ext cx="5362200" cy="3350880"/>
          </a:xfrm>
          <a:prstGeom prst="rect">
            <a:avLst/>
          </a:prstGeom>
          <a:ln w="0">
            <a:noFill/>
          </a:ln>
        </p:spPr>
      </p:sp>
      <p:sp>
        <p:nvSpPr>
          <p:cNvPr id="214"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15" name="PlaceHolder 3"/>
          <p:cNvSpPr>
            <a:spLocks noGrp="1"/>
          </p:cNvSpPr>
          <p:nvPr>
            <p:ph type="sldNum" idx="55"/>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D84D8A06-287E-43DE-9505-046DDBFFFE2A}"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sldImg"/>
          </p:nvPr>
        </p:nvSpPr>
        <p:spPr>
          <a:xfrm>
            <a:off x="717480" y="1241280"/>
            <a:ext cx="5362200" cy="3350880"/>
          </a:xfrm>
          <a:prstGeom prst="rect">
            <a:avLst/>
          </a:prstGeom>
          <a:ln w="0">
            <a:noFill/>
          </a:ln>
        </p:spPr>
      </p:sp>
      <p:sp>
        <p:nvSpPr>
          <p:cNvPr id="217"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18" name="PlaceHolder 3"/>
          <p:cNvSpPr>
            <a:spLocks noGrp="1"/>
          </p:cNvSpPr>
          <p:nvPr>
            <p:ph type="sldNum" idx="56"/>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A4A6AB39-6689-4D35-8379-15E1521FDCEE}"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PlaceHolder 1"/>
          <p:cNvSpPr>
            <a:spLocks noGrp="1"/>
          </p:cNvSpPr>
          <p:nvPr>
            <p:ph type="sldImg"/>
          </p:nvPr>
        </p:nvSpPr>
        <p:spPr>
          <a:xfrm>
            <a:off x="717480" y="1241280"/>
            <a:ext cx="5362200" cy="3350880"/>
          </a:xfrm>
          <a:prstGeom prst="rect">
            <a:avLst/>
          </a:prstGeom>
          <a:ln w="0">
            <a:noFill/>
          </a:ln>
        </p:spPr>
      </p:sp>
      <p:sp>
        <p:nvSpPr>
          <p:cNvPr id="220"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21" name="PlaceHolder 3"/>
          <p:cNvSpPr>
            <a:spLocks noGrp="1"/>
          </p:cNvSpPr>
          <p:nvPr>
            <p:ph type="sldNum" idx="57"/>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ED4345FC-4D01-441D-A9F0-00FE82823566}"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PlaceHolder 1"/>
          <p:cNvSpPr>
            <a:spLocks noGrp="1"/>
          </p:cNvSpPr>
          <p:nvPr>
            <p:ph type="sldImg"/>
          </p:nvPr>
        </p:nvSpPr>
        <p:spPr>
          <a:xfrm>
            <a:off x="717480" y="1241280"/>
            <a:ext cx="5362200" cy="3350880"/>
          </a:xfrm>
          <a:prstGeom prst="rect">
            <a:avLst/>
          </a:prstGeom>
          <a:ln w="0">
            <a:noFill/>
          </a:ln>
        </p:spPr>
      </p:sp>
      <p:sp>
        <p:nvSpPr>
          <p:cNvPr id="223"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24" name="PlaceHolder 3"/>
          <p:cNvSpPr>
            <a:spLocks noGrp="1"/>
          </p:cNvSpPr>
          <p:nvPr>
            <p:ph type="sldNum" idx="58"/>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4D45C5B0-EA7E-4CBA-B43D-A1DC631E3740}"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PlaceHolder 1"/>
          <p:cNvSpPr>
            <a:spLocks noGrp="1"/>
          </p:cNvSpPr>
          <p:nvPr>
            <p:ph type="sldImg"/>
          </p:nvPr>
        </p:nvSpPr>
        <p:spPr>
          <a:xfrm>
            <a:off x="717480" y="1241280"/>
            <a:ext cx="5362200" cy="3350880"/>
          </a:xfrm>
          <a:prstGeom prst="rect">
            <a:avLst/>
          </a:prstGeom>
          <a:ln w="0">
            <a:noFill/>
          </a:ln>
        </p:spPr>
      </p:sp>
      <p:sp>
        <p:nvSpPr>
          <p:cNvPr id="226"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27" name="PlaceHolder 3"/>
          <p:cNvSpPr>
            <a:spLocks noGrp="1"/>
          </p:cNvSpPr>
          <p:nvPr>
            <p:ph type="sldNum" idx="59"/>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1910E692-8CBF-4FB2-B538-788C2FCC68C4}"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sldImg"/>
          </p:nvPr>
        </p:nvSpPr>
        <p:spPr>
          <a:xfrm>
            <a:off x="717480" y="1241280"/>
            <a:ext cx="5362200" cy="3350880"/>
          </a:xfrm>
          <a:prstGeom prst="rect">
            <a:avLst/>
          </a:prstGeom>
          <a:ln w="0">
            <a:noFill/>
          </a:ln>
        </p:spPr>
      </p:sp>
      <p:sp>
        <p:nvSpPr>
          <p:cNvPr id="229"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30" name="PlaceHolder 3"/>
          <p:cNvSpPr>
            <a:spLocks noGrp="1"/>
          </p:cNvSpPr>
          <p:nvPr>
            <p:ph type="sldNum" idx="60"/>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D7A117DE-3405-4CF4-AFB3-441CBED73EEA}"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PlaceHolder 1"/>
          <p:cNvSpPr>
            <a:spLocks noGrp="1"/>
          </p:cNvSpPr>
          <p:nvPr>
            <p:ph type="sldImg"/>
          </p:nvPr>
        </p:nvSpPr>
        <p:spPr>
          <a:xfrm>
            <a:off x="717480" y="1241280"/>
            <a:ext cx="5362200" cy="3350880"/>
          </a:xfrm>
          <a:prstGeom prst="rect">
            <a:avLst/>
          </a:prstGeom>
          <a:ln w="0">
            <a:noFill/>
          </a:ln>
        </p:spPr>
      </p:sp>
      <p:sp>
        <p:nvSpPr>
          <p:cNvPr id="232"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233" name="PlaceHolder 3"/>
          <p:cNvSpPr>
            <a:spLocks noGrp="1"/>
          </p:cNvSpPr>
          <p:nvPr>
            <p:ph type="sldNum" idx="61"/>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CFE85702-667D-4754-99E1-CADF4E16EE8F}"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type="sldImg"/>
          </p:nvPr>
        </p:nvSpPr>
        <p:spPr>
          <a:xfrm>
            <a:off x="717480" y="1241280"/>
            <a:ext cx="5362200" cy="3350880"/>
          </a:xfrm>
          <a:prstGeom prst="rect">
            <a:avLst/>
          </a:prstGeom>
          <a:ln w="0">
            <a:noFill/>
          </a:ln>
        </p:spPr>
      </p:sp>
      <p:sp>
        <p:nvSpPr>
          <p:cNvPr id="235"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216000">
              <a:buNone/>
            </a:pPr>
            <a:endParaRPr b="0" lang="ro-RO" sz="1800" spc="-1" strike="noStrike">
              <a:solidFill>
                <a:srgbClr val="000000"/>
              </a:solidFill>
              <a:latin typeface="Arial"/>
            </a:endParaRPr>
          </a:p>
        </p:txBody>
      </p:sp>
      <p:sp>
        <p:nvSpPr>
          <p:cNvPr id="236" name="PlaceHolder 3"/>
          <p:cNvSpPr>
            <a:spLocks noGrp="1"/>
          </p:cNvSpPr>
          <p:nvPr>
            <p:ph type="sldNum" idx="62"/>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E2897E78-1899-4C35-A58A-87469735918E}"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type="sldImg"/>
          </p:nvPr>
        </p:nvSpPr>
        <p:spPr>
          <a:xfrm>
            <a:off x="717480" y="1241280"/>
            <a:ext cx="5362200" cy="3350880"/>
          </a:xfrm>
          <a:prstGeom prst="rect">
            <a:avLst/>
          </a:prstGeom>
          <a:ln w="0">
            <a:noFill/>
          </a:ln>
        </p:spPr>
      </p:sp>
      <p:sp>
        <p:nvSpPr>
          <p:cNvPr id="163"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64" name="PlaceHolder 3"/>
          <p:cNvSpPr>
            <a:spLocks noGrp="1"/>
          </p:cNvSpPr>
          <p:nvPr>
            <p:ph type="sldNum" idx="38"/>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E5237BEA-5BA3-4267-B980-E677E198FAC5}"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sldImg"/>
          </p:nvPr>
        </p:nvSpPr>
        <p:spPr>
          <a:xfrm>
            <a:off x="717480" y="1241280"/>
            <a:ext cx="5362200" cy="3350880"/>
          </a:xfrm>
          <a:prstGeom prst="rect">
            <a:avLst/>
          </a:prstGeom>
          <a:ln w="0">
            <a:noFill/>
          </a:ln>
        </p:spPr>
      </p:sp>
      <p:sp>
        <p:nvSpPr>
          <p:cNvPr id="166"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67" name="PlaceHolder 3"/>
          <p:cNvSpPr>
            <a:spLocks noGrp="1"/>
          </p:cNvSpPr>
          <p:nvPr>
            <p:ph type="sldNum" idx="39"/>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04A6328B-27D3-4AE4-B7EB-2E6F13F7AFAF}"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sldImg"/>
          </p:nvPr>
        </p:nvSpPr>
        <p:spPr>
          <a:xfrm>
            <a:off x="717480" y="1241280"/>
            <a:ext cx="5362200" cy="3350880"/>
          </a:xfrm>
          <a:prstGeom prst="rect">
            <a:avLst/>
          </a:prstGeom>
          <a:ln w="0">
            <a:noFill/>
          </a:ln>
        </p:spPr>
      </p:sp>
      <p:sp>
        <p:nvSpPr>
          <p:cNvPr id="169"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70" name="PlaceHolder 3"/>
          <p:cNvSpPr>
            <a:spLocks noGrp="1"/>
          </p:cNvSpPr>
          <p:nvPr>
            <p:ph type="sldNum" idx="40"/>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29F02D97-B670-4B72-BCFE-A8580E3E0269}"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sldImg"/>
          </p:nvPr>
        </p:nvSpPr>
        <p:spPr>
          <a:xfrm>
            <a:off x="717480" y="1241280"/>
            <a:ext cx="5362200" cy="3350880"/>
          </a:xfrm>
          <a:prstGeom prst="rect">
            <a:avLst/>
          </a:prstGeom>
          <a:ln w="0">
            <a:noFill/>
          </a:ln>
        </p:spPr>
      </p:sp>
      <p:sp>
        <p:nvSpPr>
          <p:cNvPr id="172"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73" name="PlaceHolder 3"/>
          <p:cNvSpPr>
            <a:spLocks noGrp="1"/>
          </p:cNvSpPr>
          <p:nvPr>
            <p:ph type="sldNum" idx="41"/>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75580207-C9FB-48C3-992F-58116AF0D0A6}"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type="sldImg"/>
          </p:nvPr>
        </p:nvSpPr>
        <p:spPr>
          <a:xfrm>
            <a:off x="717480" y="1241280"/>
            <a:ext cx="5362200" cy="3350880"/>
          </a:xfrm>
          <a:prstGeom prst="rect">
            <a:avLst/>
          </a:prstGeom>
          <a:ln w="0">
            <a:noFill/>
          </a:ln>
        </p:spPr>
      </p:sp>
      <p:sp>
        <p:nvSpPr>
          <p:cNvPr id="175" name="PlaceHolder 2"/>
          <p:cNvSpPr>
            <a:spLocks noGrp="1"/>
          </p:cNvSpPr>
          <p:nvPr>
            <p:ph type="body"/>
          </p:nvPr>
        </p:nvSpPr>
        <p:spPr>
          <a:xfrm>
            <a:off x="679320" y="4778280"/>
            <a:ext cx="5438520" cy="3909240"/>
          </a:xfrm>
          <a:prstGeom prst="rect">
            <a:avLst/>
          </a:prstGeom>
          <a:noFill/>
          <a:ln w="0">
            <a:noFill/>
          </a:ln>
        </p:spPr>
        <p:txBody>
          <a:bodyPr lIns="91440" rIns="91440" tIns="45720" bIns="45720" anchor="t">
            <a:noAutofit/>
          </a:bodyPr>
          <a:p>
            <a:pPr marL="216000" indent="0">
              <a:lnSpc>
                <a:spcPct val="100000"/>
              </a:lnSpc>
              <a:buNone/>
            </a:pPr>
            <a:r>
              <a:rPr b="0" lang="ro-RO" sz="1800" spc="-1" strike="noStrike">
                <a:solidFill>
                  <a:srgbClr val="000000"/>
                </a:solidFill>
                <a:latin typeface="Calibri"/>
                <a:ea typeface="Calibri"/>
              </a:rPr>
              <a:t>criteriile de eligibilitate pentru solicitant trebuie îndeplinite începând cu data depunerii cererii de finanțare, pe întreg procesul de evaluare, selecție, contractare, implementare, monitorizare, durabilitate, cu excepțiile prevăzute în cadrul prezentei secțiuni și respectiv ale contractului de finanțare</a:t>
            </a:r>
            <a:endParaRPr b="0" lang="ro-RO" sz="1800" spc="-1" strike="noStrike">
              <a:solidFill>
                <a:srgbClr val="000000"/>
              </a:solidFill>
              <a:latin typeface="Arial"/>
            </a:endParaRPr>
          </a:p>
        </p:txBody>
      </p:sp>
      <p:sp>
        <p:nvSpPr>
          <p:cNvPr id="176" name="PlaceHolder 3"/>
          <p:cNvSpPr>
            <a:spLocks noGrp="1"/>
          </p:cNvSpPr>
          <p:nvPr>
            <p:ph type="sldNum" idx="42"/>
          </p:nvPr>
        </p:nvSpPr>
        <p:spPr>
          <a:xfrm>
            <a:off x="3849840" y="9432720"/>
            <a:ext cx="2945880" cy="496800"/>
          </a:xfrm>
          <a:prstGeom prst="rect">
            <a:avLst/>
          </a:prstGeom>
          <a:noFill/>
          <a:ln w="0">
            <a:noFill/>
          </a:ln>
        </p:spPr>
        <p:txBody>
          <a:bodyPr lIns="91440" rIns="91440" tIns="45720" bIns="45720" anchor="b">
            <a:noAutofit/>
          </a:bodyPr>
          <a:lstStyle>
            <a:lvl1pPr indent="0" algn="r">
              <a:lnSpc>
                <a:spcPct val="100000"/>
              </a:lnSpc>
              <a:buNone/>
              <a:defRPr b="0" lang="en-US" sz="1200" spc="-1" strike="noStrike">
                <a:solidFill>
                  <a:srgbClr val="000000"/>
                </a:solidFill>
                <a:latin typeface="Times New Roman"/>
              </a:defRPr>
            </a:lvl1pPr>
          </a:lstStyle>
          <a:p>
            <a:pPr indent="0" algn="r">
              <a:lnSpc>
                <a:spcPct val="100000"/>
              </a:lnSpc>
              <a:buNone/>
            </a:pPr>
            <a:fld id="{248DFC01-0550-47DD-9C93-02715EE7237E}" type="slidenum">
              <a:rPr b="0" lang="en-US" sz="1200" spc="-1" strike="noStrike">
                <a:solidFill>
                  <a:srgbClr val="000000"/>
                </a:solidFill>
                <a:latin typeface="Times New Roman"/>
              </a:rPr>
              <a:t>&lt;number&gt;</a:t>
            </a:fld>
            <a:endParaRPr b="0" lang="ro-RO"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iapozitiv titlu">
    <p:spTree>
      <p:nvGrpSpPr>
        <p:cNvPr id="1" name=""/>
        <p:cNvGrpSpPr/>
        <p:nvPr/>
      </p:nvGrpSpPr>
      <p:grpSpPr>
        <a:xfrm>
          <a:off x="0" y="0"/>
          <a:ext cx="0" cy="0"/>
          <a:chOff x="0" y="0"/>
          <a:chExt cx="0" cy="0"/>
        </a:xfrm>
      </p:grpSpPr>
      <p:sp>
        <p:nvSpPr>
          <p:cNvPr id="5" name="PlaceHolder 1"/>
          <p:cNvSpPr>
            <a:spLocks noGrp="1"/>
          </p:cNvSpPr>
          <p:nvPr>
            <p:ph type="title"/>
          </p:nvPr>
        </p:nvSpPr>
        <p:spPr>
          <a:xfrm>
            <a:off x="1143000" y="935280"/>
            <a:ext cx="6857640" cy="19893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6" name="PlaceHolder 2"/>
          <p:cNvSpPr>
            <a:spLocks noGrp="1"/>
          </p:cNvSpPr>
          <p:nvPr>
            <p:ph type="subTitle"/>
          </p:nvPr>
        </p:nvSpPr>
        <p:spPr>
          <a:xfrm>
            <a:off x="457200" y="1337040"/>
            <a:ext cx="8229240" cy="3314160"/>
          </a:xfrm>
          <a:prstGeom prst="rect">
            <a:avLst/>
          </a:prstGeom>
          <a:noFill/>
          <a:ln w="0">
            <a:noFill/>
          </a:ln>
        </p:spPr>
        <p:txBody>
          <a:bodyPr lIns="0" rIns="0" tIns="0" bIns="0" anchor="ctr">
            <a:noAutofit/>
          </a:bodyPr>
          <a:p>
            <a:pPr indent="0" algn="ctr">
              <a:buNone/>
            </a:pPr>
            <a:endParaRPr b="0" lang="ro-RO"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3A8451F-E184-42E4-A7DF-305904528AA2}" type="slidenum">
              <a:t>&lt;#&gt;</a:t>
            </a:fld>
          </a:p>
        </p:txBody>
      </p:sp>
      <p:sp>
        <p:nvSpPr>
          <p:cNvPr id="6" name="PlaceHolder 5"/>
          <p:cNvSpPr>
            <a:spLocks noGrp="1"/>
          </p:cNvSpPr>
          <p:nvPr>
            <p:ph type="dt" idx="1"/>
          </p:nvPr>
        </p:nvSpPr>
        <p:spPr/>
        <p:txBody>
          <a:bodyPr/>
          <a:p>
            <a:r>
              <a:rPr lang="ro-RO"/>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ținut cu legendă">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218D8017-3527-4D8B-AE01-F7C40FE3EF44}" type="slidenum">
              <a:t>&lt;#&gt;</a:t>
            </a:fld>
          </a:p>
        </p:txBody>
      </p:sp>
      <p:sp>
        <p:nvSpPr>
          <p:cNvPr id="4" name="PlaceHolder 3"/>
          <p:cNvSpPr>
            <a:spLocks noGrp="1"/>
          </p:cNvSpPr>
          <p:nvPr>
            <p:ph type="dt" idx="28"/>
          </p:nvPr>
        </p:nvSpPr>
        <p:spPr/>
        <p:txBody>
          <a:bodyPr/>
          <a:p>
            <a:r>
              <a:rPr lang="ro-RO"/>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ine cu legendă">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02F678B0-AC90-4CBD-9CB4-86360BED9E0A}" type="slidenum">
              <a:t>&lt;#&gt;</a:t>
            </a:fld>
          </a:p>
        </p:txBody>
      </p:sp>
      <p:sp>
        <p:nvSpPr>
          <p:cNvPr id="4" name="PlaceHolder 3"/>
          <p:cNvSpPr>
            <a:spLocks noGrp="1"/>
          </p:cNvSpPr>
          <p:nvPr>
            <p:ph type="dt" idx="31"/>
          </p:nvPr>
        </p:nvSpPr>
        <p:spPr/>
        <p:txBody>
          <a:bodyPr/>
          <a:p>
            <a:r>
              <a:rPr lang="ro-RO"/>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ext vertical și titlu">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D6FFD793-D81D-427B-A88B-E37927922733}" type="slidenum">
              <a:t>&lt;#&gt;</a:t>
            </a:fld>
          </a:p>
        </p:txBody>
      </p:sp>
      <p:sp>
        <p:nvSpPr>
          <p:cNvPr id="4" name="PlaceHolder 3"/>
          <p:cNvSpPr>
            <a:spLocks noGrp="1"/>
          </p:cNvSpPr>
          <p:nvPr>
            <p:ph type="dt" idx="4"/>
          </p:nvPr>
        </p:nvSpPr>
        <p:spPr/>
        <p:txBody>
          <a:bodyPr/>
          <a:p>
            <a:r>
              <a:rPr lang="ro-RO"/>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Titlu vertical și 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C6E9759F-0D05-420B-AFA1-4D0B2EFF622C}" type="slidenum">
              <a:t>&lt;#&gt;</a:t>
            </a:fld>
          </a:p>
        </p:txBody>
      </p:sp>
      <p:sp>
        <p:nvSpPr>
          <p:cNvPr id="4" name="PlaceHolder 3"/>
          <p:cNvSpPr>
            <a:spLocks noGrp="1"/>
          </p:cNvSpPr>
          <p:nvPr>
            <p:ph type="dt" idx="7"/>
          </p:nvPr>
        </p:nvSpPr>
        <p:spPr/>
        <p:txBody>
          <a:bodyPr/>
          <a:p>
            <a:r>
              <a:rPr lang="ro-RO"/>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u și conținut">
    <p:spTree>
      <p:nvGrpSpPr>
        <p:cNvPr id="1" name=""/>
        <p:cNvGrpSpPr/>
        <p:nvPr/>
      </p:nvGrpSpPr>
      <p:grpSpPr>
        <a:xfrm>
          <a:off x="0" y="0"/>
          <a:ext cx="0" cy="0"/>
          <a:chOff x="0" y="0"/>
          <a:chExt cx="0" cy="0"/>
        </a:xfrm>
      </p:grpSpPr>
      <p:sp>
        <p:nvSpPr>
          <p:cNvPr id="22" name="PlaceHolder 1"/>
          <p:cNvSpPr>
            <a:spLocks noGrp="1"/>
          </p:cNvSpPr>
          <p:nvPr>
            <p:ph type="title"/>
          </p:nvPr>
        </p:nvSpPr>
        <p:spPr>
          <a:xfrm>
            <a:off x="1143000" y="935280"/>
            <a:ext cx="6857640" cy="19893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23" name="PlaceHolder 2"/>
          <p:cNvSpPr>
            <a:spLocks noGrp="1"/>
          </p:cNvSpPr>
          <p:nvPr>
            <p:ph/>
          </p:nvPr>
        </p:nvSpPr>
        <p:spPr>
          <a:xfrm>
            <a:off x="457200" y="1337040"/>
            <a:ext cx="8229240" cy="3314160"/>
          </a:xfrm>
          <a:prstGeom prst="rect">
            <a:avLst/>
          </a:prstGeom>
          <a:noFill/>
          <a:ln w="0">
            <a:noFill/>
          </a:ln>
        </p:spPr>
        <p:txBody>
          <a:bodyPr lIns="0" rIns="0" tIns="0" bIns="0" anchor="t">
            <a:normAutofit/>
          </a:bodyPr>
          <a:p>
            <a:pPr indent="0">
              <a:lnSpc>
                <a:spcPct val="90000"/>
              </a:lnSpc>
              <a:spcBef>
                <a:spcPts val="1417"/>
              </a:spcBef>
              <a:buNone/>
            </a:pPr>
            <a:endParaRPr b="0" lang="en-US" sz="2100" spc="-1" strike="noStrike">
              <a:solidFill>
                <a:schemeClr val="dk1"/>
              </a:solidFill>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FDC2DC3A-F1D3-4AB4-AA21-8CFA8B34080A}" type="slidenum">
              <a:t>&lt;#&gt;</a:t>
            </a:fld>
          </a:p>
        </p:txBody>
      </p:sp>
      <p:sp>
        <p:nvSpPr>
          <p:cNvPr id="6" name="PlaceHolder 5"/>
          <p:cNvSpPr>
            <a:spLocks noGrp="1"/>
          </p:cNvSpPr>
          <p:nvPr>
            <p:ph type="dt" idx="10"/>
          </p:nvPr>
        </p:nvSpPr>
        <p:spPr/>
        <p:txBody>
          <a:bodyPr/>
          <a:p>
            <a:r>
              <a:rPr lang="ro-RO"/>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ntet secțiune">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CDCDDDF1-6E1B-4C66-9208-74EBE98511A2}" type="slidenum">
              <a:t>&lt;#&gt;</a:t>
            </a:fld>
          </a:p>
        </p:txBody>
      </p:sp>
      <p:sp>
        <p:nvSpPr>
          <p:cNvPr id="4" name="PlaceHolder 3"/>
          <p:cNvSpPr>
            <a:spLocks noGrp="1"/>
          </p:cNvSpPr>
          <p:nvPr>
            <p:ph type="dt" idx="13"/>
          </p:nvPr>
        </p:nvSpPr>
        <p:spPr/>
        <p:txBody>
          <a:bodyPr/>
          <a:p>
            <a:r>
              <a:rPr lang="ro-RO"/>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ouă tipuri de conținut">
    <p:spTree>
      <p:nvGrpSpPr>
        <p:cNvPr id="1" name=""/>
        <p:cNvGrpSpPr/>
        <p:nvPr/>
      </p:nvGrpSpPr>
      <p:grpSpPr>
        <a:xfrm>
          <a:off x="0" y="0"/>
          <a:ext cx="0" cy="0"/>
          <a:chOff x="0" y="0"/>
          <a:chExt cx="0" cy="0"/>
        </a:xfrm>
      </p:grpSpPr>
      <p:sp>
        <p:nvSpPr>
          <p:cNvPr id="35" name="PlaceHolder 1"/>
          <p:cNvSpPr>
            <a:spLocks noGrp="1"/>
          </p:cNvSpPr>
          <p:nvPr>
            <p:ph type="title"/>
          </p:nvPr>
        </p:nvSpPr>
        <p:spPr>
          <a:xfrm>
            <a:off x="1143000" y="935280"/>
            <a:ext cx="6857640" cy="19893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36" name="PlaceHolder 2"/>
          <p:cNvSpPr>
            <a:spLocks noGrp="1"/>
          </p:cNvSpPr>
          <p:nvPr>
            <p:ph/>
          </p:nvPr>
        </p:nvSpPr>
        <p:spPr>
          <a:xfrm>
            <a:off x="457200" y="1337040"/>
            <a:ext cx="4015800" cy="3314160"/>
          </a:xfrm>
          <a:prstGeom prst="rect">
            <a:avLst/>
          </a:prstGeom>
          <a:noFill/>
          <a:ln w="0">
            <a:noFill/>
          </a:ln>
        </p:spPr>
        <p:txBody>
          <a:bodyPr lIns="0" rIns="0" tIns="0" bIns="0" anchor="t">
            <a:normAutofit/>
          </a:bodyPr>
          <a:p>
            <a:pPr indent="0">
              <a:lnSpc>
                <a:spcPct val="90000"/>
              </a:lnSpc>
              <a:spcBef>
                <a:spcPts val="1417"/>
              </a:spcBef>
              <a:buNone/>
            </a:pPr>
            <a:endParaRPr b="0" lang="en-US" sz="2100" spc="-1" strike="noStrike">
              <a:solidFill>
                <a:schemeClr val="dk1"/>
              </a:solidFill>
              <a:latin typeface="Calibri"/>
            </a:endParaRPr>
          </a:p>
        </p:txBody>
      </p:sp>
      <p:sp>
        <p:nvSpPr>
          <p:cNvPr id="37" name="PlaceHolder 3"/>
          <p:cNvSpPr>
            <a:spLocks noGrp="1"/>
          </p:cNvSpPr>
          <p:nvPr>
            <p:ph/>
          </p:nvPr>
        </p:nvSpPr>
        <p:spPr>
          <a:xfrm>
            <a:off x="4674240" y="1337040"/>
            <a:ext cx="4015800" cy="3314160"/>
          </a:xfrm>
          <a:prstGeom prst="rect">
            <a:avLst/>
          </a:prstGeom>
          <a:noFill/>
          <a:ln w="0">
            <a:noFill/>
          </a:ln>
        </p:spPr>
        <p:txBody>
          <a:bodyPr lIns="0" rIns="0" tIns="0" bIns="0" anchor="t">
            <a:normAutofit/>
          </a:bodyPr>
          <a:p>
            <a:pPr indent="0">
              <a:lnSpc>
                <a:spcPct val="90000"/>
              </a:lnSpc>
              <a:spcBef>
                <a:spcPts val="1417"/>
              </a:spcBef>
              <a:buNone/>
            </a:pPr>
            <a:endParaRPr b="0" lang="en-US" sz="2100" spc="-1" strike="noStrike">
              <a:solidFill>
                <a:schemeClr val="dk1"/>
              </a:solidFill>
              <a:latin typeface="Calibri"/>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056AC6A9-7842-495C-9D5B-80CBC61F2107}" type="slidenum">
              <a:t>&lt;#&gt;</a:t>
            </a:fld>
          </a:p>
        </p:txBody>
      </p:sp>
      <p:sp>
        <p:nvSpPr>
          <p:cNvPr id="7" name="PlaceHolder 6"/>
          <p:cNvSpPr>
            <a:spLocks noGrp="1"/>
          </p:cNvSpPr>
          <p:nvPr>
            <p:ph type="dt" idx="16"/>
          </p:nvPr>
        </p:nvSpPr>
        <p:spPr/>
        <p:txBody>
          <a:bodyPr/>
          <a:p>
            <a:r>
              <a:rPr lang="ro-RO"/>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ație">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F31F0C52-2264-469B-97CC-3F8214D3840C}" type="slidenum">
              <a:t>&lt;#&gt;</a:t>
            </a:fld>
          </a:p>
        </p:txBody>
      </p:sp>
      <p:sp>
        <p:nvSpPr>
          <p:cNvPr id="4" name="PlaceHolder 3"/>
          <p:cNvSpPr>
            <a:spLocks noGrp="1"/>
          </p:cNvSpPr>
          <p:nvPr>
            <p:ph type="dt" idx="19"/>
          </p:nvPr>
        </p:nvSpPr>
        <p:spPr/>
        <p:txBody>
          <a:bodyPr/>
          <a:p>
            <a:r>
              <a:rPr lang="ro-RO"/>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oar titlu">
    <p:spTree>
      <p:nvGrpSpPr>
        <p:cNvPr id="1" name=""/>
        <p:cNvGrpSpPr/>
        <p:nvPr/>
      </p:nvGrpSpPr>
      <p:grpSpPr>
        <a:xfrm>
          <a:off x="0" y="0"/>
          <a:ext cx="0" cy="0"/>
          <a:chOff x="0" y="0"/>
          <a:chExt cx="0" cy="0"/>
        </a:xfrm>
      </p:grpSpPr>
      <p:sp>
        <p:nvSpPr>
          <p:cNvPr id="50" name="PlaceHolder 1"/>
          <p:cNvSpPr>
            <a:spLocks noGrp="1"/>
          </p:cNvSpPr>
          <p:nvPr>
            <p:ph type="title"/>
          </p:nvPr>
        </p:nvSpPr>
        <p:spPr>
          <a:xfrm>
            <a:off x="1143000" y="935280"/>
            <a:ext cx="6857640" cy="19893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Calibri"/>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E20B495A-A53D-486F-A9A4-949F9DB56CCF}" type="slidenum">
              <a:t>&lt;#&gt;</a:t>
            </a:fld>
          </a:p>
        </p:txBody>
      </p:sp>
      <p:sp>
        <p:nvSpPr>
          <p:cNvPr id="5" name="PlaceHolder 4"/>
          <p:cNvSpPr>
            <a:spLocks noGrp="1"/>
          </p:cNvSpPr>
          <p:nvPr>
            <p:ph type="dt" idx="22"/>
          </p:nvPr>
        </p:nvSpPr>
        <p:spPr/>
        <p:txBody>
          <a:bodyPr/>
          <a:p>
            <a:r>
              <a:rPr lang="ro-RO"/>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Necompletat">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B19CFF92-3918-477D-AB32-0065A653C4E2}" type="slidenum">
              <a:t>&lt;#&gt;</a:t>
            </a:fld>
          </a:p>
        </p:txBody>
      </p:sp>
      <p:sp>
        <p:nvSpPr>
          <p:cNvPr id="4" name="PlaceHolder 3"/>
          <p:cNvSpPr>
            <a:spLocks noGrp="1"/>
          </p:cNvSpPr>
          <p:nvPr>
            <p:ph type="dt" idx="25"/>
          </p:nvPr>
        </p:nvSpPr>
        <p:spPr/>
        <p:txBody>
          <a:bodyPr/>
          <a:p>
            <a:r>
              <a:rPr lang="ro-RO"/>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143000" y="935280"/>
            <a:ext cx="6857640" cy="1989360"/>
          </a:xfrm>
          <a:prstGeom prst="rect">
            <a:avLst/>
          </a:prstGeom>
          <a:noFill/>
          <a:ln w="0">
            <a:noFill/>
          </a:ln>
        </p:spPr>
        <p:txBody>
          <a:bodyPr lIns="91440" rIns="91440" tIns="45720" bIns="45720" anchor="b">
            <a:noAutofit/>
          </a:bodyPr>
          <a:p>
            <a:pPr indent="0" algn="ctr" defTabSz="685800">
              <a:lnSpc>
                <a:spcPct val="90000"/>
              </a:lnSpc>
              <a:buNone/>
            </a:pPr>
            <a:r>
              <a:rPr b="0" lang="ro-RO" sz="4500" spc="-1" strike="noStrike">
                <a:solidFill>
                  <a:schemeClr val="dk1"/>
                </a:solidFill>
                <a:latin typeface="Calibri Light"/>
              </a:rPr>
              <a:t>Faceți clic pentru a edita stilul de titlu coordonator</a:t>
            </a:r>
            <a:endParaRPr b="0" lang="en-US" sz="4500" spc="-1" strike="noStrike">
              <a:solidFill>
                <a:schemeClr val="dk1"/>
              </a:solidFill>
              <a:latin typeface="Calibri"/>
            </a:endParaRPr>
          </a:p>
        </p:txBody>
      </p:sp>
      <p:sp>
        <p:nvSpPr>
          <p:cNvPr id="1" name="PlaceHolder 2"/>
          <p:cNvSpPr>
            <a:spLocks noGrp="1"/>
          </p:cNvSpPr>
          <p:nvPr>
            <p:ph type="dt" idx="1"/>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2" name="PlaceHolder 3"/>
          <p:cNvSpPr>
            <a:spLocks noGrp="1"/>
          </p:cNvSpPr>
          <p:nvPr>
            <p:ph type="ftr" idx="2"/>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3" name="PlaceHolder 4"/>
          <p:cNvSpPr>
            <a:spLocks noGrp="1"/>
          </p:cNvSpPr>
          <p:nvPr>
            <p:ph type="sldNum" idx="3"/>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A120939B-6EE9-44C4-A701-43C0E6267EB9}"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
        <p:nvSpPr>
          <p:cNvPr id="4" name="PlaceHolder 5"/>
          <p:cNvSpPr>
            <a:spLocks noGrp="1"/>
          </p:cNvSpPr>
          <p:nvPr>
            <p:ph type="body"/>
          </p:nvPr>
        </p:nvSpPr>
        <p:spPr>
          <a:xfrm>
            <a:off x="457200" y="1337040"/>
            <a:ext cx="8229240" cy="331416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100" spc="-1" strike="noStrike">
                <a:solidFill>
                  <a:schemeClr val="dk1"/>
                </a:solidFill>
                <a:latin typeface="Calibri"/>
              </a:rPr>
              <a:t>Click to edit the outline text format</a:t>
            </a:r>
            <a:endParaRPr b="0" lang="en-US" sz="21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en-US" sz="1500" spc="-1" strike="noStrike">
                <a:solidFill>
                  <a:schemeClr val="dk1"/>
                </a:solidFill>
                <a:latin typeface="Calibri"/>
              </a:rPr>
              <a:t>Second Outline Level</a:t>
            </a:r>
            <a:endParaRPr b="0" lang="en-US" sz="15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en-US" sz="1350" spc="-1" strike="noStrike">
                <a:solidFill>
                  <a:schemeClr val="dk1"/>
                </a:solidFill>
                <a:latin typeface="Calibri"/>
              </a:rPr>
              <a:t>Third Outline Level</a:t>
            </a:r>
            <a:endParaRPr b="0" lang="en-US" sz="135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en-US" sz="1350" spc="-1" strike="noStrike">
                <a:solidFill>
                  <a:schemeClr val="dk1"/>
                </a:solidFill>
                <a:latin typeface="Calibri"/>
              </a:rPr>
              <a:t>Fourth Outline Level</a:t>
            </a:r>
            <a:endParaRPr b="0" lang="en-US" sz="135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Calibri"/>
              </a:rPr>
              <a:t>Fifth Outline Level</a:t>
            </a:r>
            <a:endParaRPr b="0" lang="en-US" sz="20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Calibri"/>
              </a:rPr>
              <a:t>Sixth Outline Level</a:t>
            </a:r>
            <a:endParaRPr b="0" lang="en-US" sz="20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Calibri"/>
              </a:rPr>
              <a:t>Seventh Outline Level</a:t>
            </a:r>
            <a:endParaRPr b="0" lang="en-US"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30000" y="380880"/>
            <a:ext cx="2948760" cy="1333080"/>
          </a:xfrm>
          <a:prstGeom prst="rect">
            <a:avLst/>
          </a:prstGeom>
          <a:noFill/>
          <a:ln w="0">
            <a:noFill/>
          </a:ln>
        </p:spPr>
        <p:txBody>
          <a:bodyPr lIns="91440" rIns="91440" tIns="45720" bIns="45720" anchor="b">
            <a:noAutofit/>
          </a:bodyPr>
          <a:p>
            <a:pPr indent="0" defTabSz="685800">
              <a:lnSpc>
                <a:spcPct val="90000"/>
              </a:lnSpc>
              <a:buNone/>
            </a:pPr>
            <a:r>
              <a:rPr b="0" lang="ro-RO" sz="2400" spc="-1" strike="noStrike">
                <a:solidFill>
                  <a:schemeClr val="dk1"/>
                </a:solidFill>
                <a:latin typeface="Calibri Light"/>
              </a:rPr>
              <a:t>Faceți clic pentru a edita stilul de titlu coordonator</a:t>
            </a:r>
            <a:endParaRPr b="0" lang="en-US" sz="2400" spc="-1" strike="noStrike">
              <a:solidFill>
                <a:schemeClr val="dk1"/>
              </a:solidFill>
              <a:latin typeface="Calibri"/>
            </a:endParaRPr>
          </a:p>
        </p:txBody>
      </p:sp>
      <p:sp>
        <p:nvSpPr>
          <p:cNvPr id="55" name="PlaceHolder 2"/>
          <p:cNvSpPr>
            <a:spLocks noGrp="1"/>
          </p:cNvSpPr>
          <p:nvPr>
            <p:ph type="body"/>
          </p:nvPr>
        </p:nvSpPr>
        <p:spPr>
          <a:xfrm>
            <a:off x="3887280" y="822960"/>
            <a:ext cx="4628880" cy="406116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400" spc="-1" strike="noStrike">
                <a:solidFill>
                  <a:schemeClr val="dk1"/>
                </a:solidFill>
                <a:latin typeface="Calibri"/>
              </a:rPr>
              <a:t>Faceţi clic pentru a edita Master stiluri text</a:t>
            </a:r>
            <a:endParaRPr b="0" lang="en-US" sz="24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2100" spc="-1" strike="noStrike">
                <a:solidFill>
                  <a:schemeClr val="dk1"/>
                </a:solidFill>
                <a:latin typeface="Calibri"/>
              </a:rPr>
              <a:t>al doilea nivel</a:t>
            </a:r>
            <a:endParaRPr b="0" lang="en-US" sz="21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treilea nivel</a:t>
            </a:r>
            <a:endParaRPr b="0" lang="en-US" sz="18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patrulea nivel</a:t>
            </a:r>
            <a:endParaRPr b="0" lang="en-US" sz="150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cincilea nivel</a:t>
            </a:r>
            <a:endParaRPr b="0" lang="en-US" sz="1500" spc="-1" strike="noStrike">
              <a:solidFill>
                <a:schemeClr val="dk1"/>
              </a:solidFill>
              <a:latin typeface="Calibri"/>
            </a:endParaRPr>
          </a:p>
        </p:txBody>
      </p:sp>
      <p:sp>
        <p:nvSpPr>
          <p:cNvPr id="56" name="PlaceHolder 3"/>
          <p:cNvSpPr>
            <a:spLocks noGrp="1"/>
          </p:cNvSpPr>
          <p:nvPr>
            <p:ph type="body"/>
          </p:nvPr>
        </p:nvSpPr>
        <p:spPr>
          <a:xfrm>
            <a:off x="630000" y="1714680"/>
            <a:ext cx="2948760" cy="3175920"/>
          </a:xfrm>
          <a:prstGeom prst="rect">
            <a:avLst/>
          </a:prstGeom>
          <a:noFill/>
          <a:ln w="0">
            <a:noFill/>
          </a:ln>
        </p:spPr>
        <p:txBody>
          <a:bodyPr lIns="91440" rIns="91440" tIns="45720" bIns="45720" anchor="t">
            <a:noAutofit/>
          </a:bodyPr>
          <a:p>
            <a:pPr indent="0" defTabSz="685800">
              <a:lnSpc>
                <a:spcPct val="90000"/>
              </a:lnSpc>
              <a:spcBef>
                <a:spcPts val="751"/>
              </a:spcBef>
              <a:buNone/>
              <a:tabLst>
                <a:tab algn="l" pos="0"/>
              </a:tabLst>
            </a:pPr>
            <a:r>
              <a:rPr b="0" lang="ro-RO" sz="1200" spc="-1" strike="noStrike">
                <a:solidFill>
                  <a:schemeClr val="dk1"/>
                </a:solidFill>
                <a:latin typeface="Calibri"/>
              </a:rPr>
              <a:t>Faceţi clic pentru a edita Master stiluri text</a:t>
            </a:r>
            <a:endParaRPr b="0" lang="en-US" sz="1200" spc="-1" strike="noStrike">
              <a:solidFill>
                <a:schemeClr val="dk1"/>
              </a:solidFill>
              <a:latin typeface="Calibri"/>
            </a:endParaRPr>
          </a:p>
        </p:txBody>
      </p:sp>
      <p:sp>
        <p:nvSpPr>
          <p:cNvPr id="57" name="PlaceHolder 4"/>
          <p:cNvSpPr>
            <a:spLocks noGrp="1"/>
          </p:cNvSpPr>
          <p:nvPr>
            <p:ph type="dt" idx="28"/>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58" name="PlaceHolder 5"/>
          <p:cNvSpPr>
            <a:spLocks noGrp="1"/>
          </p:cNvSpPr>
          <p:nvPr>
            <p:ph type="ftr" idx="29"/>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59" name="PlaceHolder 6"/>
          <p:cNvSpPr>
            <a:spLocks noGrp="1"/>
          </p:cNvSpPr>
          <p:nvPr>
            <p:ph type="sldNum" idx="30"/>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A8E27F92-8B27-423E-AF9B-D87861E4FB41}"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30000" y="380880"/>
            <a:ext cx="2948760" cy="1333080"/>
          </a:xfrm>
          <a:prstGeom prst="rect">
            <a:avLst/>
          </a:prstGeom>
          <a:noFill/>
          <a:ln w="0">
            <a:noFill/>
          </a:ln>
        </p:spPr>
        <p:txBody>
          <a:bodyPr lIns="91440" rIns="91440" tIns="45720" bIns="45720" anchor="b">
            <a:noAutofit/>
          </a:bodyPr>
          <a:p>
            <a:pPr indent="0" defTabSz="685800">
              <a:lnSpc>
                <a:spcPct val="90000"/>
              </a:lnSpc>
              <a:buNone/>
            </a:pPr>
            <a:r>
              <a:rPr b="0" lang="ro-RO" sz="2400" spc="-1" strike="noStrike">
                <a:solidFill>
                  <a:schemeClr val="dk1"/>
                </a:solidFill>
                <a:latin typeface="Calibri Light"/>
              </a:rPr>
              <a:t>Faceți clic pentru a edita stilul de titlu coordonator</a:t>
            </a:r>
            <a:endParaRPr b="0" lang="en-US" sz="2400" spc="-1" strike="noStrike">
              <a:solidFill>
                <a:schemeClr val="dk1"/>
              </a:solidFill>
              <a:latin typeface="Calibri"/>
            </a:endParaRPr>
          </a:p>
        </p:txBody>
      </p:sp>
      <p:sp>
        <p:nvSpPr>
          <p:cNvPr id="61" name="PlaceHolder 2"/>
          <p:cNvSpPr>
            <a:spLocks noGrp="1"/>
          </p:cNvSpPr>
          <p:nvPr>
            <p:ph type="body"/>
          </p:nvPr>
        </p:nvSpPr>
        <p:spPr>
          <a:xfrm>
            <a:off x="3887280" y="822960"/>
            <a:ext cx="4628880" cy="4061160"/>
          </a:xfrm>
          <a:prstGeom prst="rect">
            <a:avLst/>
          </a:prstGeom>
          <a:noFill/>
          <a:ln w="0">
            <a:noFill/>
          </a:ln>
        </p:spPr>
        <p:txBody>
          <a:bodyPr lIns="90000" rIns="90000" tIns="45000" bIns="45000" anchor="t">
            <a:noAutofit/>
          </a:bodyPr>
          <a:p>
            <a:pPr indent="0" defTabSz="457200">
              <a:lnSpc>
                <a:spcPct val="100000"/>
              </a:lnSpc>
              <a:buNone/>
              <a:tabLst>
                <a:tab algn="l" pos="0"/>
              </a:tabLst>
            </a:pPr>
            <a:r>
              <a:rPr b="0" lang="ro-RO" sz="2400" spc="-1" strike="noStrike">
                <a:solidFill>
                  <a:schemeClr val="dk1"/>
                </a:solidFill>
                <a:latin typeface="Calibri"/>
              </a:rPr>
              <a:t>Faceți clic pe pictogramă pentru a adăuga o imagine</a:t>
            </a:r>
            <a:endParaRPr b="0" lang="en-US" sz="2400" spc="-1" strike="noStrike">
              <a:solidFill>
                <a:schemeClr val="dk1"/>
              </a:solidFill>
              <a:latin typeface="Calibri"/>
            </a:endParaRPr>
          </a:p>
        </p:txBody>
      </p:sp>
      <p:sp>
        <p:nvSpPr>
          <p:cNvPr id="62" name="PlaceHolder 3"/>
          <p:cNvSpPr>
            <a:spLocks noGrp="1"/>
          </p:cNvSpPr>
          <p:nvPr>
            <p:ph type="body"/>
          </p:nvPr>
        </p:nvSpPr>
        <p:spPr>
          <a:xfrm>
            <a:off x="630000" y="1714680"/>
            <a:ext cx="2948760" cy="3175920"/>
          </a:xfrm>
          <a:prstGeom prst="rect">
            <a:avLst/>
          </a:prstGeom>
          <a:noFill/>
          <a:ln w="0">
            <a:noFill/>
          </a:ln>
        </p:spPr>
        <p:txBody>
          <a:bodyPr lIns="91440" rIns="91440" tIns="45720" bIns="45720" anchor="t">
            <a:noAutofit/>
          </a:bodyPr>
          <a:p>
            <a:pPr indent="0" defTabSz="685800">
              <a:lnSpc>
                <a:spcPct val="90000"/>
              </a:lnSpc>
              <a:spcBef>
                <a:spcPts val="751"/>
              </a:spcBef>
              <a:buNone/>
              <a:tabLst>
                <a:tab algn="l" pos="0"/>
              </a:tabLst>
            </a:pPr>
            <a:r>
              <a:rPr b="0" lang="ro-RO" sz="1200" spc="-1" strike="noStrike">
                <a:solidFill>
                  <a:schemeClr val="dk1"/>
                </a:solidFill>
                <a:latin typeface="Calibri"/>
              </a:rPr>
              <a:t>Faceţi clic pentru a edita Master stiluri text</a:t>
            </a:r>
            <a:endParaRPr b="0" lang="en-US" sz="1200" spc="-1" strike="noStrike">
              <a:solidFill>
                <a:schemeClr val="dk1"/>
              </a:solidFill>
              <a:latin typeface="Calibri"/>
            </a:endParaRPr>
          </a:p>
        </p:txBody>
      </p:sp>
      <p:sp>
        <p:nvSpPr>
          <p:cNvPr id="63" name="PlaceHolder 4"/>
          <p:cNvSpPr>
            <a:spLocks noGrp="1"/>
          </p:cNvSpPr>
          <p:nvPr>
            <p:ph type="dt" idx="31"/>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64" name="PlaceHolder 5"/>
          <p:cNvSpPr>
            <a:spLocks noGrp="1"/>
          </p:cNvSpPr>
          <p:nvPr>
            <p:ph type="ftr" idx="32"/>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65" name="PlaceHolder 6"/>
          <p:cNvSpPr>
            <a:spLocks noGrp="1"/>
          </p:cNvSpPr>
          <p:nvPr>
            <p:ph type="sldNum" idx="33"/>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6180CCC0-F91C-4B99-AF69-D4B6203F4B0C}"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04200"/>
            <a:ext cx="7886520" cy="1104120"/>
          </a:xfrm>
          <a:prstGeom prst="rect">
            <a:avLst/>
          </a:prstGeom>
          <a:noFill/>
          <a:ln w="0">
            <a:noFill/>
          </a:ln>
        </p:spPr>
        <p:txBody>
          <a:bodyPr lIns="91440" rIns="91440" tIns="45720" bIns="45720" anchor="ctr">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8" name="PlaceHolder 2"/>
          <p:cNvSpPr>
            <a:spLocks noGrp="1"/>
          </p:cNvSpPr>
          <p:nvPr>
            <p:ph type="body"/>
          </p:nvPr>
        </p:nvSpPr>
        <p:spPr>
          <a:xfrm>
            <a:off x="628560" y="1521360"/>
            <a:ext cx="7886520" cy="3625920"/>
          </a:xfrm>
          <a:prstGeom prst="rect">
            <a:avLst/>
          </a:prstGeom>
          <a:noFill/>
          <a:ln w="0">
            <a:noFill/>
          </a:ln>
        </p:spPr>
        <p:txBody>
          <a:bodyPr lIns="91440" rIns="91440" tIns="45720" bIns="45720" anchor="t" vert="eaVe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9" name="PlaceHolder 3"/>
          <p:cNvSpPr>
            <a:spLocks noGrp="1"/>
          </p:cNvSpPr>
          <p:nvPr>
            <p:ph type="dt" idx="4"/>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10" name="PlaceHolder 4"/>
          <p:cNvSpPr>
            <a:spLocks noGrp="1"/>
          </p:cNvSpPr>
          <p:nvPr>
            <p:ph type="ftr" idx="5"/>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11" name="PlaceHolder 5"/>
          <p:cNvSpPr>
            <a:spLocks noGrp="1"/>
          </p:cNvSpPr>
          <p:nvPr>
            <p:ph type="sldNum" idx="6"/>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4C947B5B-3DC3-4B45-9368-AF1A1A94C138}"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543720" y="304200"/>
            <a:ext cx="1971360" cy="4842720"/>
          </a:xfrm>
          <a:prstGeom prst="rect">
            <a:avLst/>
          </a:prstGeom>
          <a:noFill/>
          <a:ln w="0">
            <a:noFill/>
          </a:ln>
        </p:spPr>
        <p:txBody>
          <a:bodyPr lIns="91440" rIns="91440" tIns="45720" bIns="45720" anchor="ctr" vert="eaVert">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13" name="PlaceHolder 2"/>
          <p:cNvSpPr>
            <a:spLocks noGrp="1"/>
          </p:cNvSpPr>
          <p:nvPr>
            <p:ph type="body"/>
          </p:nvPr>
        </p:nvSpPr>
        <p:spPr>
          <a:xfrm>
            <a:off x="628560" y="304200"/>
            <a:ext cx="5800320" cy="4842720"/>
          </a:xfrm>
          <a:prstGeom prst="rect">
            <a:avLst/>
          </a:prstGeom>
          <a:noFill/>
          <a:ln w="0">
            <a:noFill/>
          </a:ln>
        </p:spPr>
        <p:txBody>
          <a:bodyPr lIns="91440" rIns="91440" tIns="45720" bIns="45720" anchor="t" vert="eaVe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14" name="PlaceHolder 3"/>
          <p:cNvSpPr>
            <a:spLocks noGrp="1"/>
          </p:cNvSpPr>
          <p:nvPr>
            <p:ph type="dt" idx="7"/>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15" name="PlaceHolder 4"/>
          <p:cNvSpPr>
            <a:spLocks noGrp="1"/>
          </p:cNvSpPr>
          <p:nvPr>
            <p:ph type="ftr" idx="8"/>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16" name="PlaceHolder 5"/>
          <p:cNvSpPr>
            <a:spLocks noGrp="1"/>
          </p:cNvSpPr>
          <p:nvPr>
            <p:ph type="sldNum" idx="9"/>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5202B910-91BB-4F61-9746-B7C049F92832}"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28560" y="304200"/>
            <a:ext cx="7886520" cy="1104120"/>
          </a:xfrm>
          <a:prstGeom prst="rect">
            <a:avLst/>
          </a:prstGeom>
          <a:noFill/>
          <a:ln w="0">
            <a:noFill/>
          </a:ln>
        </p:spPr>
        <p:txBody>
          <a:bodyPr lIns="91440" rIns="91440" tIns="45720" bIns="45720" anchor="ctr">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18" name="PlaceHolder 2"/>
          <p:cNvSpPr>
            <a:spLocks noGrp="1"/>
          </p:cNvSpPr>
          <p:nvPr>
            <p:ph type="body"/>
          </p:nvPr>
        </p:nvSpPr>
        <p:spPr>
          <a:xfrm>
            <a:off x="628560" y="1521360"/>
            <a:ext cx="7886520" cy="362592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19" name="PlaceHolder 3"/>
          <p:cNvSpPr>
            <a:spLocks noGrp="1"/>
          </p:cNvSpPr>
          <p:nvPr>
            <p:ph type="dt" idx="10"/>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20" name="PlaceHolder 4"/>
          <p:cNvSpPr>
            <a:spLocks noGrp="1"/>
          </p:cNvSpPr>
          <p:nvPr>
            <p:ph type="ftr" idx="11"/>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21" name="PlaceHolder 5"/>
          <p:cNvSpPr>
            <a:spLocks noGrp="1"/>
          </p:cNvSpPr>
          <p:nvPr>
            <p:ph type="sldNum" idx="12"/>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6446101F-5B07-4A24-AA05-A5C71B01DC55}"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23880" y="1424880"/>
            <a:ext cx="7886520" cy="2377080"/>
          </a:xfrm>
          <a:prstGeom prst="rect">
            <a:avLst/>
          </a:prstGeom>
          <a:noFill/>
          <a:ln w="0">
            <a:noFill/>
          </a:ln>
        </p:spPr>
        <p:txBody>
          <a:bodyPr lIns="91440" rIns="91440" tIns="45720" bIns="45720" anchor="b">
            <a:noAutofit/>
          </a:bodyPr>
          <a:p>
            <a:pPr indent="0" defTabSz="685800">
              <a:lnSpc>
                <a:spcPct val="90000"/>
              </a:lnSpc>
              <a:buNone/>
            </a:pPr>
            <a:r>
              <a:rPr b="0" lang="ro-RO" sz="4500" spc="-1" strike="noStrike">
                <a:solidFill>
                  <a:schemeClr val="dk1"/>
                </a:solidFill>
                <a:latin typeface="Calibri Light"/>
              </a:rPr>
              <a:t>Faceți clic pentru a edita stilul de titlu coordonator</a:t>
            </a:r>
            <a:endParaRPr b="0" lang="en-US" sz="4500" spc="-1" strike="noStrike">
              <a:solidFill>
                <a:schemeClr val="dk1"/>
              </a:solidFill>
              <a:latin typeface="Calibri"/>
            </a:endParaRPr>
          </a:p>
        </p:txBody>
      </p:sp>
      <p:sp>
        <p:nvSpPr>
          <p:cNvPr id="25" name="PlaceHolder 2"/>
          <p:cNvSpPr>
            <a:spLocks noGrp="1"/>
          </p:cNvSpPr>
          <p:nvPr>
            <p:ph type="body"/>
          </p:nvPr>
        </p:nvSpPr>
        <p:spPr>
          <a:xfrm>
            <a:off x="623880" y="3824640"/>
            <a:ext cx="7886520" cy="1249920"/>
          </a:xfrm>
          <a:prstGeom prst="rect">
            <a:avLst/>
          </a:prstGeom>
          <a:noFill/>
          <a:ln w="0">
            <a:noFill/>
          </a:ln>
        </p:spPr>
        <p:txBody>
          <a:bodyPr lIns="91440" rIns="91440" tIns="45720" bIns="45720" anchor="t">
            <a:noAutofit/>
          </a:bodyPr>
          <a:p>
            <a:pPr indent="0" defTabSz="685800">
              <a:lnSpc>
                <a:spcPct val="90000"/>
              </a:lnSpc>
              <a:spcBef>
                <a:spcPts val="751"/>
              </a:spcBef>
              <a:buNone/>
              <a:tabLst>
                <a:tab algn="l" pos="0"/>
              </a:tabLst>
            </a:pPr>
            <a:r>
              <a:rPr b="0" lang="ro-RO" sz="1800" spc="-1" strike="noStrike">
                <a:solidFill>
                  <a:schemeClr val="dk1">
                    <a:tint val="75000"/>
                  </a:schemeClr>
                </a:solidFill>
                <a:latin typeface="Calibri"/>
              </a:rPr>
              <a:t>Faceţi clic pentru a edita Master stiluri text</a:t>
            </a:r>
            <a:endParaRPr b="0" lang="en-US" sz="1800" spc="-1" strike="noStrike">
              <a:solidFill>
                <a:schemeClr val="dk1"/>
              </a:solidFill>
              <a:latin typeface="Calibri"/>
            </a:endParaRPr>
          </a:p>
        </p:txBody>
      </p:sp>
      <p:sp>
        <p:nvSpPr>
          <p:cNvPr id="26" name="PlaceHolder 3"/>
          <p:cNvSpPr>
            <a:spLocks noGrp="1"/>
          </p:cNvSpPr>
          <p:nvPr>
            <p:ph type="dt" idx="13"/>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27" name="PlaceHolder 4"/>
          <p:cNvSpPr>
            <a:spLocks noGrp="1"/>
          </p:cNvSpPr>
          <p:nvPr>
            <p:ph type="ftr" idx="14"/>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28" name="PlaceHolder 5"/>
          <p:cNvSpPr>
            <a:spLocks noGrp="1"/>
          </p:cNvSpPr>
          <p:nvPr>
            <p:ph type="sldNum" idx="15"/>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66A40E1C-AE33-4561-B23A-0C9D109E01CF}"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304200"/>
            <a:ext cx="7886520" cy="1104120"/>
          </a:xfrm>
          <a:prstGeom prst="rect">
            <a:avLst/>
          </a:prstGeom>
          <a:noFill/>
          <a:ln w="0">
            <a:noFill/>
          </a:ln>
        </p:spPr>
        <p:txBody>
          <a:bodyPr lIns="91440" rIns="91440" tIns="45720" bIns="45720" anchor="ctr">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30" name="PlaceHolder 2"/>
          <p:cNvSpPr>
            <a:spLocks noGrp="1"/>
          </p:cNvSpPr>
          <p:nvPr>
            <p:ph type="body"/>
          </p:nvPr>
        </p:nvSpPr>
        <p:spPr>
          <a:xfrm>
            <a:off x="628560" y="1521360"/>
            <a:ext cx="3885840" cy="362592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31" name="PlaceHolder 3"/>
          <p:cNvSpPr>
            <a:spLocks noGrp="1"/>
          </p:cNvSpPr>
          <p:nvPr>
            <p:ph type="body"/>
          </p:nvPr>
        </p:nvSpPr>
        <p:spPr>
          <a:xfrm>
            <a:off x="4629240" y="1521360"/>
            <a:ext cx="3885840" cy="362592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32" name="PlaceHolder 4"/>
          <p:cNvSpPr>
            <a:spLocks noGrp="1"/>
          </p:cNvSpPr>
          <p:nvPr>
            <p:ph type="dt" idx="16"/>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33" name="PlaceHolder 5"/>
          <p:cNvSpPr>
            <a:spLocks noGrp="1"/>
          </p:cNvSpPr>
          <p:nvPr>
            <p:ph type="ftr" idx="17"/>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34" name="PlaceHolder 6"/>
          <p:cNvSpPr>
            <a:spLocks noGrp="1"/>
          </p:cNvSpPr>
          <p:nvPr>
            <p:ph type="sldNum" idx="18"/>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FBAC7F74-42DF-4BB7-8D62-9D8140572E14}"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30000" y="304200"/>
            <a:ext cx="7886520" cy="1104120"/>
          </a:xfrm>
          <a:prstGeom prst="rect">
            <a:avLst/>
          </a:prstGeom>
          <a:noFill/>
          <a:ln w="0">
            <a:noFill/>
          </a:ln>
        </p:spPr>
        <p:txBody>
          <a:bodyPr lIns="91440" rIns="91440" tIns="45720" bIns="45720" anchor="ctr">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39" name="PlaceHolder 2"/>
          <p:cNvSpPr>
            <a:spLocks noGrp="1"/>
          </p:cNvSpPr>
          <p:nvPr>
            <p:ph type="body"/>
          </p:nvPr>
        </p:nvSpPr>
        <p:spPr>
          <a:xfrm>
            <a:off x="630000" y="1401120"/>
            <a:ext cx="3867840" cy="686160"/>
          </a:xfrm>
          <a:prstGeom prst="rect">
            <a:avLst/>
          </a:prstGeom>
          <a:noFill/>
          <a:ln w="0">
            <a:noFill/>
          </a:ln>
        </p:spPr>
        <p:txBody>
          <a:bodyPr lIns="91440" rIns="91440" tIns="45720" bIns="45720" anchor="b">
            <a:noAutofit/>
          </a:bodyPr>
          <a:p>
            <a:pPr indent="0" defTabSz="685800">
              <a:lnSpc>
                <a:spcPct val="90000"/>
              </a:lnSpc>
              <a:spcBef>
                <a:spcPts val="751"/>
              </a:spcBef>
              <a:buNone/>
              <a:tabLst>
                <a:tab algn="l" pos="0"/>
              </a:tabLst>
            </a:pPr>
            <a:r>
              <a:rPr b="1" lang="ro-RO" sz="1800" spc="-1" strike="noStrike">
                <a:solidFill>
                  <a:schemeClr val="dk1"/>
                </a:solidFill>
                <a:latin typeface="Calibri"/>
              </a:rPr>
              <a:t>Faceţi clic pentru a edita Master stiluri text</a:t>
            </a:r>
            <a:endParaRPr b="0" lang="en-US" sz="1800" spc="-1" strike="noStrike">
              <a:solidFill>
                <a:schemeClr val="dk1"/>
              </a:solidFill>
              <a:latin typeface="Calibri"/>
            </a:endParaRPr>
          </a:p>
        </p:txBody>
      </p:sp>
      <p:sp>
        <p:nvSpPr>
          <p:cNvPr id="40" name="PlaceHolder 3"/>
          <p:cNvSpPr>
            <a:spLocks noGrp="1"/>
          </p:cNvSpPr>
          <p:nvPr>
            <p:ph type="body"/>
          </p:nvPr>
        </p:nvSpPr>
        <p:spPr>
          <a:xfrm>
            <a:off x="630000" y="2087640"/>
            <a:ext cx="3867840" cy="307008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41" name="PlaceHolder 4"/>
          <p:cNvSpPr>
            <a:spLocks noGrp="1"/>
          </p:cNvSpPr>
          <p:nvPr>
            <p:ph type="body"/>
          </p:nvPr>
        </p:nvSpPr>
        <p:spPr>
          <a:xfrm>
            <a:off x="4629240" y="1401120"/>
            <a:ext cx="3886920" cy="686160"/>
          </a:xfrm>
          <a:prstGeom prst="rect">
            <a:avLst/>
          </a:prstGeom>
          <a:noFill/>
          <a:ln w="0">
            <a:noFill/>
          </a:ln>
        </p:spPr>
        <p:txBody>
          <a:bodyPr lIns="91440" rIns="91440" tIns="45720" bIns="45720" anchor="b">
            <a:noAutofit/>
          </a:bodyPr>
          <a:p>
            <a:pPr indent="0" defTabSz="685800">
              <a:lnSpc>
                <a:spcPct val="90000"/>
              </a:lnSpc>
              <a:spcBef>
                <a:spcPts val="751"/>
              </a:spcBef>
              <a:buNone/>
              <a:tabLst>
                <a:tab algn="l" pos="0"/>
              </a:tabLst>
            </a:pPr>
            <a:r>
              <a:rPr b="1" lang="ro-RO" sz="1800" spc="-1" strike="noStrike">
                <a:solidFill>
                  <a:schemeClr val="dk1"/>
                </a:solidFill>
                <a:latin typeface="Calibri"/>
              </a:rPr>
              <a:t>Faceţi clic pentru a edita Master stiluri text</a:t>
            </a:r>
            <a:endParaRPr b="0" lang="en-US" sz="1800" spc="-1" strike="noStrike">
              <a:solidFill>
                <a:schemeClr val="dk1"/>
              </a:solidFill>
              <a:latin typeface="Calibri"/>
            </a:endParaRPr>
          </a:p>
        </p:txBody>
      </p:sp>
      <p:sp>
        <p:nvSpPr>
          <p:cNvPr id="42" name="PlaceHolder 5"/>
          <p:cNvSpPr>
            <a:spLocks noGrp="1"/>
          </p:cNvSpPr>
          <p:nvPr>
            <p:ph type="body"/>
          </p:nvPr>
        </p:nvSpPr>
        <p:spPr>
          <a:xfrm>
            <a:off x="4629240" y="2087640"/>
            <a:ext cx="3886920" cy="3070080"/>
          </a:xfrm>
          <a:prstGeom prst="rect">
            <a:avLst/>
          </a:prstGeom>
          <a:noFill/>
          <a:ln w="0">
            <a:noFill/>
          </a:ln>
        </p:spPr>
        <p:txBody>
          <a:bodyPr lIns="91440" rIns="91440" tIns="45720" bIns="45720" anchor="t">
            <a:noAutofit/>
          </a:bodyPr>
          <a:p>
            <a:pPr marL="171360" indent="-171360" defTabSz="685800">
              <a:lnSpc>
                <a:spcPct val="90000"/>
              </a:lnSpc>
              <a:spcBef>
                <a:spcPts val="751"/>
              </a:spcBef>
              <a:buClr>
                <a:srgbClr val="000000"/>
              </a:buClr>
              <a:buFont typeface="Arial"/>
              <a:buChar char="•"/>
            </a:pPr>
            <a:r>
              <a:rPr b="0" lang="ro-RO" sz="2100" spc="-1" strike="noStrike">
                <a:solidFill>
                  <a:schemeClr val="dk1"/>
                </a:solidFill>
                <a:latin typeface="Calibri"/>
              </a:rPr>
              <a:t>Faceţi clic pentru a edita Master stiluri text</a:t>
            </a:r>
            <a:endParaRPr b="0" lang="en-US" sz="2100" spc="-1" strike="noStrike">
              <a:solidFill>
                <a:schemeClr val="dk1"/>
              </a:solidFill>
              <a:latin typeface="Calibri"/>
            </a:endParaRPr>
          </a:p>
          <a:p>
            <a:pPr lvl="1" marL="514440" indent="-171360" defTabSz="685800">
              <a:lnSpc>
                <a:spcPct val="90000"/>
              </a:lnSpc>
              <a:spcBef>
                <a:spcPts val="374"/>
              </a:spcBef>
              <a:buClr>
                <a:srgbClr val="000000"/>
              </a:buClr>
              <a:buFont typeface="Arial"/>
              <a:buChar char="•"/>
            </a:pPr>
            <a:r>
              <a:rPr b="0" lang="ro-RO" sz="1800" spc="-1" strike="noStrike">
                <a:solidFill>
                  <a:schemeClr val="dk1"/>
                </a:solidFill>
                <a:latin typeface="Calibri"/>
              </a:rPr>
              <a:t>al doilea nivel</a:t>
            </a:r>
            <a:endParaRPr b="0" lang="en-US" sz="1800" spc="-1" strike="noStrike">
              <a:solidFill>
                <a:schemeClr val="dk1"/>
              </a:solidFill>
              <a:latin typeface="Calibri"/>
            </a:endParaRPr>
          </a:p>
          <a:p>
            <a:pPr lvl="2" marL="857160" indent="-171360" defTabSz="685800">
              <a:lnSpc>
                <a:spcPct val="90000"/>
              </a:lnSpc>
              <a:spcBef>
                <a:spcPts val="374"/>
              </a:spcBef>
              <a:buClr>
                <a:srgbClr val="000000"/>
              </a:buClr>
              <a:buFont typeface="Arial"/>
              <a:buChar char="•"/>
            </a:pPr>
            <a:r>
              <a:rPr b="0" lang="ro-RO" sz="1500" spc="-1" strike="noStrike">
                <a:solidFill>
                  <a:schemeClr val="dk1"/>
                </a:solidFill>
                <a:latin typeface="Calibri"/>
              </a:rPr>
              <a:t>al treilea nivel</a:t>
            </a:r>
            <a:endParaRPr b="0" lang="en-US" sz="1500" spc="-1" strike="noStrike">
              <a:solidFill>
                <a:schemeClr val="dk1"/>
              </a:solidFill>
              <a:latin typeface="Calibri"/>
            </a:endParaRPr>
          </a:p>
          <a:p>
            <a:pPr lvl="3" marL="120024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patrulea nivel</a:t>
            </a:r>
            <a:endParaRPr b="0" lang="en-US" sz="1350" spc="-1" strike="noStrike">
              <a:solidFill>
                <a:schemeClr val="dk1"/>
              </a:solidFill>
              <a:latin typeface="Calibri"/>
            </a:endParaRPr>
          </a:p>
          <a:p>
            <a:pPr lvl="4" marL="1542960" indent="-171360" defTabSz="685800">
              <a:lnSpc>
                <a:spcPct val="90000"/>
              </a:lnSpc>
              <a:spcBef>
                <a:spcPts val="374"/>
              </a:spcBef>
              <a:buClr>
                <a:srgbClr val="000000"/>
              </a:buClr>
              <a:buFont typeface="Arial"/>
              <a:buChar char="•"/>
            </a:pPr>
            <a:r>
              <a:rPr b="0" lang="ro-RO" sz="1350" spc="-1" strike="noStrike">
                <a:solidFill>
                  <a:schemeClr val="dk1"/>
                </a:solidFill>
                <a:latin typeface="Calibri"/>
              </a:rPr>
              <a:t>al cincilea nivel</a:t>
            </a:r>
            <a:endParaRPr b="0" lang="en-US" sz="1350" spc="-1" strike="noStrike">
              <a:solidFill>
                <a:schemeClr val="dk1"/>
              </a:solidFill>
              <a:latin typeface="Calibri"/>
            </a:endParaRPr>
          </a:p>
        </p:txBody>
      </p:sp>
      <p:sp>
        <p:nvSpPr>
          <p:cNvPr id="43" name="PlaceHolder 6"/>
          <p:cNvSpPr>
            <a:spLocks noGrp="1"/>
          </p:cNvSpPr>
          <p:nvPr>
            <p:ph type="dt" idx="19"/>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44" name="PlaceHolder 7"/>
          <p:cNvSpPr>
            <a:spLocks noGrp="1"/>
          </p:cNvSpPr>
          <p:nvPr>
            <p:ph type="ftr" idx="20"/>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45" name="PlaceHolder 8"/>
          <p:cNvSpPr>
            <a:spLocks noGrp="1"/>
          </p:cNvSpPr>
          <p:nvPr>
            <p:ph type="sldNum" idx="21"/>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47897095-690D-4BB0-A606-1BD39F1C556A}"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304200"/>
            <a:ext cx="7886520" cy="1104120"/>
          </a:xfrm>
          <a:prstGeom prst="rect">
            <a:avLst/>
          </a:prstGeom>
          <a:noFill/>
          <a:ln w="0">
            <a:noFill/>
          </a:ln>
        </p:spPr>
        <p:txBody>
          <a:bodyPr lIns="91440" rIns="91440" tIns="45720" bIns="45720" anchor="ctr">
            <a:noAutofit/>
          </a:bodyPr>
          <a:p>
            <a:pPr indent="0" defTabSz="685800">
              <a:lnSpc>
                <a:spcPct val="90000"/>
              </a:lnSpc>
              <a:buNone/>
            </a:pPr>
            <a:r>
              <a:rPr b="0" lang="ro-RO" sz="3300" spc="-1" strike="noStrike">
                <a:solidFill>
                  <a:schemeClr val="dk1"/>
                </a:solidFill>
                <a:latin typeface="Calibri Light"/>
              </a:rPr>
              <a:t>Faceți clic pentru a edita stilul de titlu coordonator</a:t>
            </a:r>
            <a:endParaRPr b="0" lang="en-US" sz="3300" spc="-1" strike="noStrike">
              <a:solidFill>
                <a:schemeClr val="dk1"/>
              </a:solidFill>
              <a:latin typeface="Calibri"/>
            </a:endParaRPr>
          </a:p>
        </p:txBody>
      </p:sp>
      <p:sp>
        <p:nvSpPr>
          <p:cNvPr id="47" name="PlaceHolder 2"/>
          <p:cNvSpPr>
            <a:spLocks noGrp="1"/>
          </p:cNvSpPr>
          <p:nvPr>
            <p:ph type="dt" idx="22"/>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48" name="PlaceHolder 3"/>
          <p:cNvSpPr>
            <a:spLocks noGrp="1"/>
          </p:cNvSpPr>
          <p:nvPr>
            <p:ph type="ftr" idx="23"/>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49" name="PlaceHolder 4"/>
          <p:cNvSpPr>
            <a:spLocks noGrp="1"/>
          </p:cNvSpPr>
          <p:nvPr>
            <p:ph type="sldNum" idx="24"/>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F4AEC366-6200-4579-ABDE-235517345BEC}"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dt" idx="25"/>
          </p:nvPr>
        </p:nvSpPr>
        <p:spPr>
          <a:xfrm>
            <a:off x="628560" y="5297040"/>
            <a:ext cx="2057040" cy="303840"/>
          </a:xfrm>
          <a:prstGeom prst="rect">
            <a:avLst/>
          </a:prstGeom>
          <a:noFill/>
          <a:ln w="0">
            <a:noFill/>
          </a:ln>
        </p:spPr>
        <p:txBody>
          <a:bodyPr lIns="91440" rIns="91440" tIns="45720" bIns="45720" anchor="ctr">
            <a:noAutofit/>
          </a:bodyPr>
          <a:lstStyle>
            <a:lvl1pPr indent="0" defTabSz="457200">
              <a:lnSpc>
                <a:spcPct val="100000"/>
              </a:lnSpc>
              <a:buNone/>
              <a:defRPr b="0" lang="en-US" sz="900" spc="-1" strike="noStrike">
                <a:solidFill>
                  <a:schemeClr val="dk1">
                    <a:tint val="75000"/>
                  </a:schemeClr>
                </a:solidFill>
                <a:latin typeface="Calibri"/>
              </a:defRPr>
            </a:lvl1pPr>
          </a:lstStyle>
          <a:p>
            <a:pPr indent="0" defTabSz="457200">
              <a:lnSpc>
                <a:spcPct val="100000"/>
              </a:lnSpc>
              <a:buNone/>
            </a:pPr>
            <a:r>
              <a:rPr b="0" lang="en-US" sz="900" spc="-1" strike="noStrike">
                <a:solidFill>
                  <a:schemeClr val="dk1">
                    <a:tint val="75000"/>
                  </a:schemeClr>
                </a:solidFill>
                <a:latin typeface="Calibri"/>
              </a:rPr>
              <a:t>&lt;date/time&gt;</a:t>
            </a:r>
            <a:endParaRPr b="0" lang="ro-RO" sz="900" spc="-1" strike="noStrike">
              <a:solidFill>
                <a:srgbClr val="000000"/>
              </a:solidFill>
              <a:latin typeface="Times New Roman"/>
            </a:endParaRPr>
          </a:p>
        </p:txBody>
      </p:sp>
      <p:sp>
        <p:nvSpPr>
          <p:cNvPr id="52" name="PlaceHolder 2"/>
          <p:cNvSpPr>
            <a:spLocks noGrp="1"/>
          </p:cNvSpPr>
          <p:nvPr>
            <p:ph type="ftr" idx="26"/>
          </p:nvPr>
        </p:nvSpPr>
        <p:spPr>
          <a:xfrm>
            <a:off x="3029040" y="5297040"/>
            <a:ext cx="3085920" cy="303840"/>
          </a:xfrm>
          <a:prstGeom prst="rect">
            <a:avLst/>
          </a:prstGeom>
          <a:noFill/>
          <a:ln w="0">
            <a:noFill/>
          </a:ln>
        </p:spPr>
        <p:txBody>
          <a:bodyPr lIns="91440" rIns="91440" tIns="45720" bIns="45720" anchor="ctr">
            <a:noAutofit/>
          </a:bodyPr>
          <a:lstStyle>
            <a:lvl1pPr indent="0" algn="ctr">
              <a:buNone/>
              <a:defRPr b="0" lang="ro-RO" sz="1400" spc="-1" strike="noStrike">
                <a:solidFill>
                  <a:srgbClr val="000000"/>
                </a:solidFill>
                <a:latin typeface="Times New Roman"/>
              </a:defRPr>
            </a:lvl1pPr>
          </a:lstStyle>
          <a:p>
            <a:pPr indent="0" algn="ctr">
              <a:buNone/>
            </a:pPr>
            <a:r>
              <a:rPr b="0" lang="ro-RO" sz="1400" spc="-1" strike="noStrike">
                <a:solidFill>
                  <a:srgbClr val="000000"/>
                </a:solidFill>
                <a:latin typeface="Times New Roman"/>
              </a:rPr>
              <a:t>&lt;footer&gt;</a:t>
            </a:r>
            <a:endParaRPr b="0" lang="ro-RO" sz="1400" spc="-1" strike="noStrike">
              <a:solidFill>
                <a:srgbClr val="000000"/>
              </a:solidFill>
              <a:latin typeface="Times New Roman"/>
            </a:endParaRPr>
          </a:p>
        </p:txBody>
      </p:sp>
      <p:sp>
        <p:nvSpPr>
          <p:cNvPr id="53" name="PlaceHolder 3"/>
          <p:cNvSpPr>
            <a:spLocks noGrp="1"/>
          </p:cNvSpPr>
          <p:nvPr>
            <p:ph type="sldNum" idx="27"/>
          </p:nvPr>
        </p:nvSpPr>
        <p:spPr>
          <a:xfrm>
            <a:off x="6458040" y="5297040"/>
            <a:ext cx="2057040" cy="303840"/>
          </a:xfrm>
          <a:prstGeom prst="rect">
            <a:avLst/>
          </a:prstGeom>
          <a:noFill/>
          <a:ln w="0">
            <a:noFill/>
          </a:ln>
        </p:spPr>
        <p:txBody>
          <a:bodyPr lIns="91440" rIns="91440" tIns="45720" bIns="45720" anchor="ctr">
            <a:noAutofit/>
          </a:bodyPr>
          <a:lstStyle>
            <a:lvl1pPr indent="0" algn="r" defTabSz="457200">
              <a:lnSpc>
                <a:spcPct val="100000"/>
              </a:lnSpc>
              <a:buNone/>
              <a:defRPr b="0" lang="en-US" sz="900" spc="-1" strike="noStrike">
                <a:solidFill>
                  <a:schemeClr val="dk1">
                    <a:tint val="75000"/>
                  </a:schemeClr>
                </a:solidFill>
                <a:latin typeface="Calibri"/>
              </a:defRPr>
            </a:lvl1pPr>
          </a:lstStyle>
          <a:p>
            <a:pPr indent="0" algn="r" defTabSz="457200">
              <a:lnSpc>
                <a:spcPct val="100000"/>
              </a:lnSpc>
              <a:buNone/>
            </a:pPr>
            <a:fld id="{7CEDDD1A-7381-4C78-880A-2B264291BD30}" type="slidenum">
              <a:rPr b="0" lang="en-US" sz="900" spc="-1" strike="noStrike">
                <a:solidFill>
                  <a:schemeClr val="dk1">
                    <a:tint val="75000"/>
                  </a:schemeClr>
                </a:solidFill>
                <a:latin typeface="Calibri"/>
              </a:rPr>
              <a:t>&lt;number&gt;</a:t>
            </a:fld>
            <a:endParaRPr b="0" lang="ro-RO"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4.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4.xml"/><Relationship Id="rId3"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4.xml"/><Relationship Id="rId3"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diagramData" Target="../diagrams/data3.xml"/><Relationship Id="rId2" Type="http://schemas.openxmlformats.org/officeDocument/2006/relationships/diagramLayout" Target="../diagrams/layout3.xml"/><Relationship Id="rId3" Type="http://schemas.openxmlformats.org/officeDocument/2006/relationships/diagramQuickStyle" Target="../diagrams/quickStyle3.xml"/><Relationship Id="rId4" Type="http://schemas.openxmlformats.org/officeDocument/2006/relationships/diagramColors" Target="../diagrams/colors3.xml"/><Relationship Id="rId5" Type="http://schemas.microsoft.com/office/2007/relationships/diagramDrawing" Target="../diagrams/drawing3.xml"/><Relationship Id="rId6" Type="http://schemas.openxmlformats.org/officeDocument/2006/relationships/slideLayout" Target="../slideLayouts/slideLayout4.xml"/><Relationship Id="rId7"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diagramData" Target="../diagrams/data4.xml"/><Relationship Id="rId2" Type="http://schemas.openxmlformats.org/officeDocument/2006/relationships/diagramLayout" Target="../diagrams/layout4.xml"/><Relationship Id="rId3" Type="http://schemas.openxmlformats.org/officeDocument/2006/relationships/diagramQuickStyle" Target="../diagrams/quickStyle4.xml"/><Relationship Id="rId4" Type="http://schemas.openxmlformats.org/officeDocument/2006/relationships/diagramColors" Target="../diagrams/colors4.xml"/><Relationship Id="rId5" Type="http://schemas.microsoft.com/office/2007/relationships/diagramDrawing" Target="../diagrams/drawing4.xml"/><Relationship Id="rId6" Type="http://schemas.openxmlformats.org/officeDocument/2006/relationships/slideLayout" Target="../slideLayouts/slideLayout4.xml"/><Relationship Id="rId7"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diagramData" Target="../diagrams/data5.xml"/><Relationship Id="rId2" Type="http://schemas.openxmlformats.org/officeDocument/2006/relationships/diagramLayout" Target="../diagrams/layout5.xml"/><Relationship Id="rId3" Type="http://schemas.openxmlformats.org/officeDocument/2006/relationships/diagramQuickStyle" Target="../diagrams/quickStyle5.xml"/><Relationship Id="rId4" Type="http://schemas.openxmlformats.org/officeDocument/2006/relationships/diagramColors" Target="../diagrams/colors5.xml"/><Relationship Id="rId5" Type="http://schemas.microsoft.com/office/2007/relationships/diagramDrawing" Target="../diagrams/drawing5.xml"/><Relationship Id="rId6" Type="http://schemas.openxmlformats.org/officeDocument/2006/relationships/slideLayout" Target="../slideLayouts/slideLayout4.xml"/><Relationship Id="rId7"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diagramData" Target="../diagrams/data6.xml"/><Relationship Id="rId2" Type="http://schemas.openxmlformats.org/officeDocument/2006/relationships/diagramLayout" Target="../diagrams/layout6.xml"/><Relationship Id="rId3" Type="http://schemas.openxmlformats.org/officeDocument/2006/relationships/diagramQuickStyle" Target="../diagrams/quickStyle6.xml"/><Relationship Id="rId4" Type="http://schemas.openxmlformats.org/officeDocument/2006/relationships/diagramColors" Target="../diagrams/colors6.xml"/><Relationship Id="rId5" Type="http://schemas.microsoft.com/office/2007/relationships/diagramDrawing" Target="../diagrams/drawing6.xml"/><Relationship Id="rId6" Type="http://schemas.openxmlformats.org/officeDocument/2006/relationships/slideLayout" Target="../slideLayouts/slideLayout4.xml"/><Relationship Id="rId7"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hyperlink" Target="mailto:helpdesk@adrmuntenia.ro" TargetMode="External"/><Relationship Id="rId2" Type="http://schemas.openxmlformats.org/officeDocument/2006/relationships/hyperlink" Target="mailto:oiptj@adrmuntenia.ro" TargetMode="External"/><Relationship Id="rId3" Type="http://schemas.openxmlformats.org/officeDocument/2006/relationships/oleObject" Target="../embeddings/oleObject1.bin"/><Relationship Id="rId4" Type="http://schemas.openxmlformats.org/officeDocument/2006/relationships/image" Target="../media/image1.wmf"/><Relationship Id="rId5" Type="http://schemas.openxmlformats.org/officeDocument/2006/relationships/image" Target="../media/image2.png"/><Relationship Id="rId6" Type="http://schemas.openxmlformats.org/officeDocument/2006/relationships/slideLayout" Target="../slideLayouts/slideLayout1.xml"/><Relationship Id="rId7" Type="http://schemas.openxmlformats.org/officeDocument/2006/relationships/notesSlide" Target="../notesSlides/notesSlide30.xml"/>
</Relationships>
</file>

<file path=ppt/slides/_rels/slide4.xml.rels><?xml version="1.0" encoding="UTF-8"?>
<Relationships xmlns="http://schemas.openxmlformats.org/package/2006/relationships"><Relationship Id="rId1" Type="http://schemas.openxmlformats.org/officeDocument/2006/relationships/diagramData" Target="../diagrams/data2.xml"/><Relationship Id="rId2" Type="http://schemas.openxmlformats.org/officeDocument/2006/relationships/diagramLayout" Target="../diagrams/layout2.xml"/><Relationship Id="rId3" Type="http://schemas.openxmlformats.org/officeDocument/2006/relationships/diagramQuickStyle" Target="../diagrams/quickStyle2.xml"/><Relationship Id="rId4" Type="http://schemas.openxmlformats.org/officeDocument/2006/relationships/diagramColors" Target="../diagrams/colors2.xml"/><Relationship Id="rId5" Type="http://schemas.microsoft.com/office/2007/relationships/diagramDrawing" Target="../diagrams/drawing2.xml"/><Relationship Id="rId6" Type="http://schemas.openxmlformats.org/officeDocument/2006/relationships/image" Target="../media/image4.jpeg"/><Relationship Id="rId7"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Subtitle 2"/>
          <p:cNvSpPr/>
          <p:nvPr/>
        </p:nvSpPr>
        <p:spPr>
          <a:xfrm>
            <a:off x="1501920" y="2185920"/>
            <a:ext cx="6275160" cy="1800360"/>
          </a:xfrm>
          <a:prstGeom prst="rect">
            <a:avLst/>
          </a:prstGeom>
          <a:noFill/>
          <a:ln w="0">
            <a:noFill/>
          </a:ln>
        </p:spPr>
        <p:style>
          <a:lnRef idx="0"/>
          <a:fillRef idx="0"/>
          <a:effectRef idx="0"/>
          <a:fontRef idx="minor"/>
        </p:style>
        <p:txBody>
          <a:bodyPr lIns="68760" rIns="68760" tIns="34200" bIns="34200" anchor="t">
            <a:noAutofit/>
          </a:bodyPr>
          <a:p>
            <a:pPr algn="r" defTabSz="685800">
              <a:lnSpc>
                <a:spcPct val="90000"/>
              </a:lnSpc>
              <a:spcBef>
                <a:spcPts val="751"/>
              </a:spcBef>
              <a:tabLst>
                <a:tab algn="l" pos="0"/>
              </a:tabLst>
            </a:pPr>
            <a:r>
              <a:rPr b="0" lang="ro-RO" sz="1500" spc="-1" strike="noStrike">
                <a:solidFill>
                  <a:schemeClr val="dk2">
                    <a:lumMod val="50000"/>
                  </a:schemeClr>
                </a:solidFill>
                <a:latin typeface="Calibri"/>
              </a:rPr>
              <a:t>Acțiunea:</a:t>
            </a:r>
            <a:endParaRPr b="0" lang="ro-RO" sz="1500" spc="-1" strike="noStrike">
              <a:solidFill>
                <a:srgbClr val="000000"/>
              </a:solidFill>
              <a:latin typeface="Arial"/>
            </a:endParaRPr>
          </a:p>
          <a:p>
            <a:pPr algn="r" defTabSz="685800">
              <a:lnSpc>
                <a:spcPct val="90000"/>
              </a:lnSpc>
              <a:spcBef>
                <a:spcPts val="751"/>
              </a:spcBef>
              <a:tabLst>
                <a:tab algn="l" pos="0"/>
              </a:tabLst>
            </a:pPr>
            <a:r>
              <a:rPr b="1" lang="ro-RO" sz="1500" spc="-1" strike="noStrike">
                <a:solidFill>
                  <a:schemeClr val="dk2">
                    <a:lumMod val="50000"/>
                  </a:schemeClr>
                </a:solidFill>
                <a:latin typeface="Calibri"/>
              </a:rPr>
              <a:t>Dezvoltarea întreprinderilor și a antreprenoriatului</a:t>
            </a:r>
            <a:endParaRPr b="0" lang="ro-RO" sz="1500" spc="-1" strike="noStrike">
              <a:solidFill>
                <a:srgbClr val="000000"/>
              </a:solidFill>
              <a:latin typeface="Arial"/>
            </a:endParaRPr>
          </a:p>
          <a:p>
            <a:pPr algn="r" defTabSz="685800">
              <a:lnSpc>
                <a:spcPct val="90000"/>
              </a:lnSpc>
              <a:spcBef>
                <a:spcPts val="751"/>
              </a:spcBef>
              <a:tabLst>
                <a:tab algn="l" pos="0"/>
              </a:tabLst>
            </a:pPr>
            <a:r>
              <a:rPr b="0" lang="ro-RO" sz="1500" spc="-1" strike="noStrike">
                <a:solidFill>
                  <a:schemeClr val="dk2">
                    <a:lumMod val="50000"/>
                  </a:schemeClr>
                </a:solidFill>
                <a:latin typeface="Calibri"/>
              </a:rPr>
              <a:t>Obiectivul:</a:t>
            </a:r>
            <a:r>
              <a:rPr b="1" lang="ro-RO" sz="1500" spc="-1" strike="noStrike">
                <a:solidFill>
                  <a:schemeClr val="dk2">
                    <a:lumMod val="50000"/>
                  </a:schemeClr>
                </a:solidFill>
                <a:latin typeface="Calibri"/>
              </a:rPr>
              <a:t> </a:t>
            </a:r>
            <a:endParaRPr b="0" lang="ro-RO" sz="1500" spc="-1" strike="noStrike">
              <a:solidFill>
                <a:srgbClr val="000000"/>
              </a:solidFill>
              <a:latin typeface="Arial"/>
            </a:endParaRPr>
          </a:p>
          <a:p>
            <a:pPr algn="r" defTabSz="685800">
              <a:lnSpc>
                <a:spcPct val="90000"/>
              </a:lnSpc>
              <a:spcBef>
                <a:spcPts val="751"/>
              </a:spcBef>
              <a:tabLst>
                <a:tab algn="l" pos="0"/>
              </a:tabLst>
            </a:pPr>
            <a:r>
              <a:rPr b="1" lang="ro-RO" sz="1500" spc="-1" strike="noStrike">
                <a:solidFill>
                  <a:schemeClr val="dk1"/>
                </a:solidFill>
                <a:latin typeface="Calibri"/>
              </a:rPr>
              <a:t>Sprijin pentru creșterea durabilă a microîntreprinderilor și crearea de locuri de muncă</a:t>
            </a:r>
            <a:endParaRPr b="0" lang="ro-RO" sz="1500" spc="-1" strike="noStrike">
              <a:solidFill>
                <a:srgbClr val="000000"/>
              </a:solidFill>
              <a:latin typeface="Arial"/>
            </a:endParaRPr>
          </a:p>
          <a:p>
            <a:pPr algn="r" defTabSz="685800">
              <a:lnSpc>
                <a:spcPct val="90000"/>
              </a:lnSpc>
              <a:spcBef>
                <a:spcPts val="751"/>
              </a:spcBef>
              <a:tabLst>
                <a:tab algn="l" pos="0"/>
              </a:tabLst>
            </a:pPr>
            <a:r>
              <a:rPr b="0" lang="ro-RO" sz="1500" spc="-1" strike="noStrike">
                <a:solidFill>
                  <a:schemeClr val="dk2">
                    <a:lumMod val="50000"/>
                  </a:schemeClr>
                </a:solidFill>
                <a:latin typeface="Calibri"/>
              </a:rPr>
              <a:t>Prioritatea 5:</a:t>
            </a:r>
            <a:r>
              <a:rPr b="1" lang="ro-RO" sz="1500" spc="-1" strike="noStrike">
                <a:solidFill>
                  <a:schemeClr val="dk2">
                    <a:lumMod val="50000"/>
                  </a:schemeClr>
                </a:solidFill>
                <a:latin typeface="Calibri"/>
              </a:rPr>
              <a:t> </a:t>
            </a:r>
            <a:endParaRPr b="0" lang="ro-RO" sz="1500" spc="-1" strike="noStrike">
              <a:solidFill>
                <a:srgbClr val="000000"/>
              </a:solidFill>
              <a:latin typeface="Arial"/>
            </a:endParaRPr>
          </a:p>
          <a:p>
            <a:pPr algn="r" defTabSz="685800">
              <a:lnSpc>
                <a:spcPct val="90000"/>
              </a:lnSpc>
              <a:spcBef>
                <a:spcPts val="751"/>
              </a:spcBef>
              <a:tabLst>
                <a:tab algn="l" pos="0"/>
              </a:tabLst>
            </a:pPr>
            <a:r>
              <a:rPr b="1" lang="ro-RO" sz="1500" spc="-1" strike="noStrike">
                <a:solidFill>
                  <a:schemeClr val="dk2">
                    <a:lumMod val="50000"/>
                  </a:schemeClr>
                </a:solidFill>
                <a:latin typeface="Calibri"/>
              </a:rPr>
              <a:t>Atenuarea impactului socio-economic al tranziției la neutralitatea climatică în județul Prahova</a:t>
            </a:r>
            <a:endParaRPr b="0" lang="ro-RO" sz="1500" spc="-1" strike="noStrike">
              <a:solidFill>
                <a:srgbClr val="000000"/>
              </a:solidFill>
              <a:latin typeface="Arial"/>
            </a:endParaRPr>
          </a:p>
        </p:txBody>
      </p:sp>
      <p:sp>
        <p:nvSpPr>
          <p:cNvPr id="73" name="Subtitle 2"/>
          <p:cNvSpPr/>
          <p:nvPr/>
        </p:nvSpPr>
        <p:spPr>
          <a:xfrm>
            <a:off x="1171440" y="4682520"/>
            <a:ext cx="6857640" cy="256320"/>
          </a:xfrm>
          <a:prstGeom prst="rect">
            <a:avLst/>
          </a:prstGeom>
          <a:noFill/>
          <a:ln w="0">
            <a:noFill/>
          </a:ln>
        </p:spPr>
        <p:style>
          <a:lnRef idx="0"/>
          <a:fillRef idx="0"/>
          <a:effectRef idx="0"/>
          <a:fontRef idx="minor"/>
        </p:style>
        <p:txBody>
          <a:bodyPr lIns="68760" rIns="68760" tIns="34200" bIns="34200" anchor="t">
            <a:normAutofit/>
          </a:bodyPr>
          <a:p>
            <a:pPr algn="ctr" defTabSz="685800">
              <a:lnSpc>
                <a:spcPct val="90000"/>
              </a:lnSpc>
              <a:spcBef>
                <a:spcPts val="751"/>
              </a:spcBef>
              <a:tabLst>
                <a:tab algn="l" pos="0"/>
              </a:tabLst>
            </a:pPr>
            <a:r>
              <a:rPr b="1" lang="en-US" sz="1200" spc="-1" strike="noStrike">
                <a:solidFill>
                  <a:schemeClr val="dk1"/>
                </a:solidFill>
                <a:latin typeface="Calibri"/>
              </a:rPr>
              <a:t>Septembrie</a:t>
            </a:r>
            <a:r>
              <a:rPr b="1" lang="ro-RO" sz="1200" spc="-1" strike="noStrike">
                <a:solidFill>
                  <a:schemeClr val="dk1"/>
                </a:solidFill>
                <a:latin typeface="Calibri"/>
              </a:rPr>
              <a:t> 2025</a:t>
            </a:r>
            <a:endParaRPr b="0" lang="ro-RO" sz="1200" spc="-1" strike="noStrike">
              <a:solidFill>
                <a:srgbClr val="000000"/>
              </a:solidFill>
              <a:latin typeface="Arial"/>
            </a:endParaRPr>
          </a:p>
        </p:txBody>
      </p:sp>
      <p:sp>
        <p:nvSpPr>
          <p:cNvPr id="74" name="Subtitle 2"/>
          <p:cNvSpPr/>
          <p:nvPr/>
        </p:nvSpPr>
        <p:spPr>
          <a:xfrm>
            <a:off x="1564920" y="1490040"/>
            <a:ext cx="6275160" cy="306720"/>
          </a:xfrm>
          <a:prstGeom prst="rect">
            <a:avLst/>
          </a:prstGeom>
          <a:noFill/>
          <a:ln w="0">
            <a:noFill/>
          </a:ln>
        </p:spPr>
        <p:style>
          <a:lnRef idx="0"/>
          <a:fillRef idx="0"/>
          <a:effectRef idx="0"/>
          <a:fontRef idx="minor"/>
        </p:style>
        <p:txBody>
          <a:bodyPr lIns="68760" rIns="68760" tIns="34200" bIns="34200" anchor="t">
            <a:normAutofit/>
          </a:bodyPr>
          <a:p>
            <a:pPr algn="ctr" defTabSz="685800">
              <a:lnSpc>
                <a:spcPct val="90000"/>
              </a:lnSpc>
              <a:spcBef>
                <a:spcPts val="751"/>
              </a:spcBef>
              <a:tabLst>
                <a:tab algn="l" pos="0"/>
              </a:tabLst>
            </a:pPr>
            <a:r>
              <a:rPr b="0" lang="ro-RO" sz="1350" spc="-1" strike="noStrike">
                <a:solidFill>
                  <a:schemeClr val="dk1"/>
                </a:solidFill>
                <a:latin typeface="Calibri"/>
              </a:rPr>
              <a:t>Apel de proiecte  </a:t>
            </a:r>
            <a:r>
              <a:rPr b="1" lang="ro-RO" sz="1350" spc="-1" strike="noStrike">
                <a:solidFill>
                  <a:schemeClr val="dk1"/>
                </a:solidFill>
                <a:latin typeface="Calibri"/>
              </a:rPr>
              <a:t>PTJ/P5/1.2/1.B/PH </a:t>
            </a:r>
            <a:r>
              <a:rPr b="0" lang="ro-RO" sz="1350" spc="-1" strike="noStrike">
                <a:solidFill>
                  <a:schemeClr val="dk1"/>
                </a:solidFill>
                <a:latin typeface="Calibri"/>
              </a:rPr>
              <a:t>(sprijin pentru dezvoltarea microîntreprinderilor)</a:t>
            </a:r>
            <a:endParaRPr b="0" lang="ro-RO" sz="1350" spc="-1" strike="noStrike">
              <a:solidFill>
                <a:srgbClr val="000000"/>
              </a:solidFill>
              <a:latin typeface="Arial"/>
            </a:endParaRPr>
          </a:p>
        </p:txBody>
      </p:sp>
      <p:graphicFrame>
        <p:nvGraphicFramePr>
          <p:cNvPr id="75" name="Object 4"/>
          <p:cNvGraphicFramePr/>
          <p:nvPr/>
        </p:nvGraphicFramePr>
        <p:xfrm>
          <a:off x="1855800" y="361080"/>
          <a:ext cx="5509800" cy="585720"/>
        </p:xfrm>
        <a:graphic>
          <a:graphicData uri="http://schemas.openxmlformats.org/presentationml/2006/ole">
            <p:oleObj progId="CorelDraw.Graphic.20" r:id="rId1" spid="">
              <p:embed/>
              <p:pic>
                <p:nvPicPr>
                  <p:cNvPr id="76" name="Object 4" descr=""/>
                  <p:cNvPicPr/>
                  <p:nvPr/>
                </p:nvPicPr>
                <p:blipFill>
                  <a:blip r:embed="rId2"/>
                  <a:stretch/>
                </p:blipFill>
                <p:spPr>
                  <a:xfrm>
                    <a:off x="1855800" y="361080"/>
                    <a:ext cx="5509800" cy="585720"/>
                  </a:xfrm>
                  <a:prstGeom prst="rect">
                    <a:avLst/>
                  </a:prstGeom>
                  <a:ln w="0">
                    <a:noFill/>
                  </a:ln>
                </p:spPr>
              </p:pic>
            </p:oleObj>
          </a:graphicData>
        </a:graphic>
      </p:graphicFrame>
      <p:pic>
        <p:nvPicPr>
          <p:cNvPr id="77" name="Imagine 6" descr=""/>
          <p:cNvPicPr/>
          <p:nvPr/>
        </p:nvPicPr>
        <p:blipFill>
          <a:blip r:embed="rId3"/>
          <a:stretch/>
        </p:blipFill>
        <p:spPr>
          <a:xfrm>
            <a:off x="1143000" y="4907880"/>
            <a:ext cx="6857640" cy="4579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p:nvPr>
        </p:nvSpPr>
        <p:spPr>
          <a:xfrm>
            <a:off x="1233000" y="785160"/>
            <a:ext cx="6678000" cy="4403160"/>
          </a:xfrm>
          <a:prstGeom prst="rect">
            <a:avLst/>
          </a:prstGeom>
          <a:noFill/>
          <a:ln w="0">
            <a:noFill/>
          </a:ln>
        </p:spPr>
        <p:txBody>
          <a:bodyPr lIns="91440" rIns="91440" tIns="45720" bIns="45720" anchor="t">
            <a:noAutofit/>
          </a:bodyPr>
          <a:p>
            <a:pPr indent="0" algn="just" defTabSz="685800">
              <a:lnSpc>
                <a:spcPct val="90000"/>
              </a:lnSpc>
              <a:spcBef>
                <a:spcPts val="751"/>
              </a:spcBef>
              <a:buNone/>
              <a:tabLst>
                <a:tab algn="l" pos="0"/>
              </a:tabLst>
            </a:pPr>
            <a:r>
              <a:rPr b="1" lang="ro-RO" sz="1500" spc="-1" strike="noStrike">
                <a:solidFill>
                  <a:schemeClr val="dk1"/>
                </a:solidFill>
                <a:latin typeface="Calibri"/>
                <a:ea typeface="Calibri"/>
              </a:rPr>
              <a:t>3) a înregistrat un număr mediu de salariați începând de la 0 angajați</a:t>
            </a:r>
            <a:r>
              <a:rPr b="0" lang="ro-RO" sz="1500" spc="-1" strike="noStrike">
                <a:solidFill>
                  <a:schemeClr val="dk1"/>
                </a:solidFill>
                <a:latin typeface="Calibri"/>
                <a:ea typeface="Calibri"/>
              </a:rPr>
              <a:t>, </a:t>
            </a:r>
            <a:r>
              <a:rPr b="0" lang="pt-BR" sz="1500" spc="-1" strike="noStrike">
                <a:solidFill>
                  <a:schemeClr val="dk1"/>
                </a:solidFill>
                <a:latin typeface="Calibri"/>
                <a:ea typeface="Calibri"/>
              </a:rPr>
              <a:t>fără a lua în calcul funcția de administrator sau asociat</a:t>
            </a:r>
            <a:r>
              <a:rPr b="0" lang="ro-RO" sz="1500" spc="-1" strike="noStrike">
                <a:solidFill>
                  <a:schemeClr val="dk1"/>
                </a:solidFill>
                <a:latin typeface="Calibri"/>
                <a:ea typeface="Calibri"/>
              </a:rPr>
              <a:t>, în anul fiscal anterior deschiderii apelului de proiecte </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1" lang="ro-RO" sz="1500" spc="-1" strike="noStrike">
                <a:solidFill>
                  <a:schemeClr val="dk1"/>
                </a:solidFill>
                <a:latin typeface="Calibri"/>
                <a:ea typeface="Calibri"/>
              </a:rPr>
              <a:t>4) se angajează și demonstrează că poate să suporte </a:t>
            </a:r>
            <a:r>
              <a:rPr b="0" lang="ro-RO" sz="1500" spc="-1" strike="noStrike">
                <a:solidFill>
                  <a:schemeClr val="dk1"/>
                </a:solidFill>
                <a:latin typeface="Calibri"/>
                <a:ea typeface="Calibri"/>
              </a:rPr>
              <a:t>din surse proprii sau din surse atrase care nu fac obiectul niciunui alt ajutor, cofinanțarea prevăzută în ghid pentru cheltuielile eligibile, neeligibile, suplimentare (după caz) generate de proiect pe parcursul implementării și costurile implicate de asigurarea caracterului durabil al proiectului</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1" lang="ro-RO" sz="1500" spc="-1" strike="noStrike">
                <a:solidFill>
                  <a:schemeClr val="dk1"/>
                </a:solidFill>
                <a:latin typeface="Calibri"/>
                <a:ea typeface="Calibri"/>
              </a:rPr>
              <a:t>5) Solicitantul şi/sau reprezentantul său legal</a:t>
            </a:r>
            <a:r>
              <a:rPr b="0" lang="ro-RO" sz="1500" spc="-1" strike="noStrike">
                <a:solidFill>
                  <a:schemeClr val="dk1"/>
                </a:solidFill>
                <a:latin typeface="Calibri"/>
                <a:ea typeface="Calibri"/>
              </a:rPr>
              <a:t>, după caz, nu se încadrează în niciuna din situațiile de excludere în conformitate cu Declarația unică</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1" lang="ro-RO" sz="1500" spc="-1" strike="noStrike">
                <a:solidFill>
                  <a:schemeClr val="dk1"/>
                </a:solidFill>
                <a:latin typeface="Calibri"/>
                <a:ea typeface="Calibri"/>
              </a:rPr>
              <a:t>6) Demonstrarea drepturilor asupra imobilului/imobilelor, asociat(e) proiectului, </a:t>
            </a:r>
            <a:r>
              <a:rPr b="0" lang="ro-RO" sz="1500" spc="-1" strike="noStrike">
                <a:solidFill>
                  <a:schemeClr val="dk1"/>
                </a:solidFill>
                <a:latin typeface="Calibri"/>
                <a:ea typeface="Calibri"/>
              </a:rPr>
              <a:t>necesare pentru obținerea autorizației de construire pentru construcții definitive/provizorii, după caz, în conformitate cu prevederile Legii nr. 50/1991, republicată, privind autorizarea executării lucrărilor de construcție, cu modificările și completările ulterioare, în condițiile prevăzute de Ghidul solicitantului și prevederile legale aplicabile.</a:t>
            </a:r>
            <a:endParaRPr b="0" lang="en-US" sz="1500" spc="-1" strike="noStrike">
              <a:solidFill>
                <a:schemeClr val="dk1"/>
              </a:solidFill>
              <a:latin typeface="Calibri"/>
            </a:endParaRPr>
          </a:p>
          <a:p>
            <a:pPr indent="0" algn="just" defTabSz="685800">
              <a:lnSpc>
                <a:spcPct val="100000"/>
              </a:lnSpc>
              <a:buNone/>
              <a:tabLst>
                <a:tab algn="l" pos="0"/>
              </a:tabLst>
            </a:pPr>
            <a:r>
              <a:rPr b="0" lang="ro-RO" sz="1200" spc="-1" strike="noStrike">
                <a:solidFill>
                  <a:schemeClr val="dk1"/>
                </a:solidFill>
                <a:latin typeface="Calibri"/>
                <a:ea typeface="Calibri"/>
              </a:rPr>
              <a:t>În conformitate cu prevederile Codului Civil, art. 551, drepturile reale aplicabile în cadrul ghidului sunt: </a:t>
            </a:r>
            <a:r>
              <a:rPr b="1" lang="ro-RO" sz="1200" spc="-1" strike="noStrike">
                <a:solidFill>
                  <a:schemeClr val="dk1"/>
                </a:solidFill>
                <a:latin typeface="Calibri"/>
                <a:ea typeface="Calibri"/>
              </a:rPr>
              <a:t>dreptul de proprietate, dreptul de superficie, dreptul de uzufruct, dreptul de uz, dreptul de abitație, dreptul de servitute, dreptul de administrare, dreptul de concesiune, dreptul de folosință, alte drepturi cărora legea le recunoaște acest caracter</a:t>
            </a:r>
            <a:r>
              <a:rPr b="0" lang="ro-RO" sz="1500" spc="-1" strike="noStrike">
                <a:solidFill>
                  <a:schemeClr val="dk1"/>
                </a:solidFill>
                <a:latin typeface="Calibri"/>
                <a:ea typeface="Calibri"/>
              </a:rPr>
              <a:t>.</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p:txBody>
      </p:sp>
      <p:sp>
        <p:nvSpPr>
          <p:cNvPr id="107" name="Title 1"/>
          <p:cNvSpPr/>
          <p:nvPr/>
        </p:nvSpPr>
        <p:spPr>
          <a:xfrm>
            <a:off x="1143000" y="285840"/>
            <a:ext cx="6857640" cy="39564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solicitanților </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p:nvPr>
        </p:nvSpPr>
        <p:spPr>
          <a:xfrm>
            <a:off x="1143000" y="677520"/>
            <a:ext cx="6857640" cy="4613040"/>
          </a:xfrm>
          <a:prstGeom prst="rect">
            <a:avLst/>
          </a:prstGeom>
          <a:noFill/>
          <a:ln w="0">
            <a:noFill/>
          </a:ln>
        </p:spPr>
        <p:txBody>
          <a:bodyPr lIns="91440" rIns="91440" tIns="45720" bIns="45720" anchor="t">
            <a:normAutofit fontScale="93312"/>
          </a:bodyPr>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Încadrarea proiectului în obiectivul programului, a priorității și acțiunii pentru care se lansează apelurile de proiecte prevăzute de ghidul solicitantului</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Domeniul de activitate în care se realizează proiectul</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Locul de implementare</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Proiectul face obiectul unei evaluări a impactului asupra mediului, acolo unde este cazul</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Proiectul nu include activități care au făcut parte dintr-o operațiune care este relocată în conformitate cu art. 66 sau care ar constitui un transfer al unei activități productive în conformitate cu articolul 65, alineatul (1), litera (a) din Regulamentul UE 2021/1060, cu modificările și completările ulterioare.</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 </a:t>
            </a:r>
            <a:r>
              <a:rPr b="1" lang="ro-RO" sz="1650" spc="-1" strike="noStrike">
                <a:solidFill>
                  <a:schemeClr val="dk1"/>
                </a:solidFill>
                <a:latin typeface="Calibri"/>
                <a:ea typeface="Calibri"/>
              </a:rPr>
              <a:t>Proiectul nu include activități care au făcut sau ar fi trebuit să facă obiectul unei proceduri de recuperare în urma transferului unei activități de producție în afara zonei vizate de apel și nu include activități/investiții asupra unor obiective de investiție aflate în perioada de durabilitate/ de garanție a altor finanțări europene și/sau de la bugetul de stat.</a:t>
            </a:r>
            <a:endParaRPr b="0" lang="en-US" sz="1650" spc="-1" strike="noStrike">
              <a:solidFill>
                <a:schemeClr val="dk1"/>
              </a:solidFill>
              <a:latin typeface="Calibri"/>
            </a:endParaRPr>
          </a:p>
          <a:p>
            <a:pPr marL="343080" indent="-343080" algn="just" defTabSz="685800">
              <a:lnSpc>
                <a:spcPct val="90000"/>
              </a:lnSpc>
              <a:spcBef>
                <a:spcPts val="751"/>
              </a:spcBef>
              <a:buClr>
                <a:srgbClr val="000000"/>
              </a:buClr>
              <a:buFont typeface="Arial"/>
              <a:buAutoNum type="arabicPeriod"/>
            </a:pPr>
            <a:r>
              <a:rPr b="1" lang="ro-RO" sz="1650" spc="-1" strike="noStrike">
                <a:solidFill>
                  <a:schemeClr val="dk1"/>
                </a:solidFill>
                <a:latin typeface="Calibri"/>
                <a:ea typeface="Calibri"/>
              </a:rPr>
              <a:t>Proiectul nu include activități care fac în mod direct obiectul unui aviz motivat al Comisiei cu privire la o încălcare în temeiul art. 258 din TFUE care pune în pericol legalitatea și regularitatea cheltuielilor sau desfășurarea acestuia.</a:t>
            </a:r>
            <a:endParaRPr b="0" lang="en-US" sz="1650" spc="-1" strike="noStrike">
              <a:solidFill>
                <a:schemeClr val="dk1"/>
              </a:solidFill>
              <a:latin typeface="Calibri"/>
            </a:endParaRPr>
          </a:p>
        </p:txBody>
      </p:sp>
      <p:sp>
        <p:nvSpPr>
          <p:cNvPr id="109" name="Title 1"/>
          <p:cNvSpPr/>
          <p:nvPr/>
        </p:nvSpPr>
        <p:spPr>
          <a:xfrm>
            <a:off x="1143000" y="285840"/>
            <a:ext cx="6857640" cy="3916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proiectului </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p:nvPr>
        </p:nvSpPr>
        <p:spPr>
          <a:xfrm>
            <a:off x="1143000" y="966240"/>
            <a:ext cx="6857640" cy="4613040"/>
          </a:xfrm>
          <a:prstGeom prst="rect">
            <a:avLst/>
          </a:prstGeom>
          <a:noFill/>
          <a:ln w="0">
            <a:noFill/>
          </a:ln>
        </p:spPr>
        <p:txBody>
          <a:bodyPr lIns="91440" rIns="91440" tIns="45720" bIns="45720" anchor="t">
            <a:normAutofit/>
          </a:bodyPr>
          <a:p>
            <a:pPr indent="0" algn="just" defTabSz="685800">
              <a:lnSpc>
                <a:spcPct val="100000"/>
              </a:lnSpc>
              <a:spcBef>
                <a:spcPts val="751"/>
              </a:spcBef>
              <a:buNone/>
              <a:tabLst>
                <a:tab algn="l" pos="0"/>
              </a:tabLst>
            </a:pPr>
            <a:r>
              <a:rPr b="1" lang="ro-RO" sz="1500" spc="-1" strike="noStrike">
                <a:solidFill>
                  <a:schemeClr val="dk1"/>
                </a:solidFill>
                <a:latin typeface="Calibri"/>
                <a:ea typeface="Calibri"/>
              </a:rPr>
              <a:t>8. Proiectul respectă reglementările naționale şi comunitare privind eligibilitatea cheltuielilor, promovarea egalității de șanse şi politica nediscriminatorie; dezvoltarea durabilă, DNSH, drepturile fundamentale și Carta drepturilor fundamentale a Uniunii Europene, accesibilitatea pentru persoanele cu dizabilități, în conformitate cu art. 9 din Convenția ONU privind drepturile persoanelor cu dizabilități, tehnologia informației; achizițiile publice, acolo unde este cazul; informare şi publicitate; ajutorul de minimis precum şi orice alte prevederi legale aplicabile fondurilor europene structurale și de investiții, după caz. </a:t>
            </a:r>
            <a:endParaRPr b="0" lang="en-US" sz="1500" spc="-1" strike="noStrike">
              <a:solidFill>
                <a:schemeClr val="dk1"/>
              </a:solidFill>
              <a:latin typeface="Calibri"/>
            </a:endParaRPr>
          </a:p>
          <a:p>
            <a:pPr indent="0" algn="just" defTabSz="685800">
              <a:lnSpc>
                <a:spcPct val="100000"/>
              </a:lnSpc>
              <a:spcBef>
                <a:spcPts val="751"/>
              </a:spcBef>
              <a:buNone/>
              <a:tabLst>
                <a:tab algn="l" pos="0"/>
              </a:tabLst>
            </a:pPr>
            <a:r>
              <a:rPr b="1" lang="ro-RO" sz="1500" spc="-1" strike="noStrike">
                <a:solidFill>
                  <a:schemeClr val="dk1"/>
                </a:solidFill>
                <a:latin typeface="Calibri"/>
                <a:ea typeface="Calibri"/>
              </a:rPr>
              <a:t>9. Proiectul nu a mai beneficiat de finanțare publică în ultimii 5 ani înainte de data depunerii cererii de finanțare, pentru același tip de costuri eligibile asociate acelorași intervenții realizate asupra aceleiași infrastructuri/aceluiași segment de infrastructură şi nu beneficiază de fonduri publice din alte surse de finanțare (în cazul proiectului propus prin cererea de finanțare care implică execuția de lucrări de construcții, indiferent dacă se supun sau nu autorizării).</a:t>
            </a:r>
            <a:endParaRPr b="0" lang="en-US" sz="1500" spc="-1" strike="noStrike">
              <a:solidFill>
                <a:schemeClr val="dk1"/>
              </a:solidFill>
              <a:latin typeface="Calibri"/>
            </a:endParaRPr>
          </a:p>
          <a:p>
            <a:pPr indent="0" algn="just" defTabSz="685800">
              <a:lnSpc>
                <a:spcPct val="100000"/>
              </a:lnSpc>
              <a:spcBef>
                <a:spcPts val="751"/>
              </a:spcBef>
              <a:buNone/>
              <a:tabLst>
                <a:tab algn="l" pos="0"/>
              </a:tabLst>
            </a:pPr>
            <a:r>
              <a:rPr b="1" lang="ro-RO" sz="1500" spc="-1" strike="noStrike">
                <a:solidFill>
                  <a:schemeClr val="dk1"/>
                </a:solidFill>
                <a:latin typeface="Calibri"/>
                <a:ea typeface="Calibri"/>
              </a:rPr>
              <a:t>10. Încadrarea proiectului în valorile minime/maxime ale finanțării nerambursabile acordate, respectiv de minimum </a:t>
            </a:r>
            <a:r>
              <a:rPr b="1" lang="ro-RO" sz="1500" spc="-1" strike="noStrike">
                <a:solidFill>
                  <a:srgbClr val="ff0000"/>
                </a:solidFill>
                <a:latin typeface="Calibri"/>
                <a:ea typeface="Calibri"/>
              </a:rPr>
              <a:t>50.000 euro </a:t>
            </a:r>
            <a:r>
              <a:rPr b="1" lang="ro-RO" sz="1500" spc="-1" strike="noStrike">
                <a:solidFill>
                  <a:schemeClr val="dk1"/>
                </a:solidFill>
                <a:latin typeface="Calibri"/>
                <a:ea typeface="Calibri"/>
              </a:rPr>
              <a:t>și maximum </a:t>
            </a:r>
            <a:r>
              <a:rPr b="1" lang="ro-RO" sz="1500" spc="-1" strike="noStrike">
                <a:solidFill>
                  <a:srgbClr val="ff0000"/>
                </a:solidFill>
                <a:latin typeface="Calibri"/>
                <a:ea typeface="Calibri"/>
              </a:rPr>
              <a:t>300.000 euro</a:t>
            </a:r>
            <a:r>
              <a:rPr b="1" lang="ro-RO" sz="1500" spc="-1" strike="noStrike">
                <a:solidFill>
                  <a:schemeClr val="dk1"/>
                </a:solidFill>
                <a:latin typeface="Calibri"/>
                <a:ea typeface="Calibri"/>
              </a:rPr>
              <a:t>, cu respectarea regulii de cumul</a:t>
            </a:r>
            <a:endParaRPr b="0" lang="en-US" sz="1500" spc="-1" strike="noStrike">
              <a:solidFill>
                <a:schemeClr val="dk1"/>
              </a:solidFill>
              <a:latin typeface="Calibri"/>
            </a:endParaRPr>
          </a:p>
        </p:txBody>
      </p:sp>
      <p:sp>
        <p:nvSpPr>
          <p:cNvPr id="111" name="Title 1"/>
          <p:cNvSpPr/>
          <p:nvPr/>
        </p:nvSpPr>
        <p:spPr>
          <a:xfrm>
            <a:off x="1143000" y="285840"/>
            <a:ext cx="6857640" cy="3916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proiectului </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p:nvPr>
        </p:nvSpPr>
        <p:spPr>
          <a:xfrm>
            <a:off x="1580400" y="1175760"/>
            <a:ext cx="3518280" cy="3031920"/>
          </a:xfrm>
          <a:prstGeom prst="rect">
            <a:avLst/>
          </a:prstGeom>
          <a:noFill/>
          <a:ln w="0">
            <a:noFill/>
          </a:ln>
        </p:spPr>
        <p:txBody>
          <a:bodyPr lIns="91440" rIns="91440" tIns="45720" bIns="45720" anchor="t">
            <a:noAutofit/>
          </a:bodyPr>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Construcția de mașini, componente și echipamente de producție</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Agricultura și industria alimentară</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Turismul și identitatea culturală</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Bioeconomia: dezvoltarea economiei circulare</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Localități inteligente ce oferă servicii inovative cetățenilor</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Industria și Cercetarea de înaltă tehnologie</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ITC</a:t>
            </a:r>
            <a:r>
              <a:rPr b="0" lang="ro-RO" sz="1729" spc="-1" strike="noStrike">
                <a:solidFill>
                  <a:schemeClr val="dk1"/>
                </a:solidFill>
                <a:latin typeface="Calibri"/>
              </a:rPr>
              <a:t> (Tehnologia Informației și a Comunicațiilor )</a:t>
            </a:r>
            <a:endParaRPr b="0" lang="en-US" sz="1729" spc="-1" strike="noStrike">
              <a:solidFill>
                <a:schemeClr val="dk1"/>
              </a:solidFill>
              <a:latin typeface="Calibri"/>
            </a:endParaRPr>
          </a:p>
          <a:p>
            <a:pPr marL="343080" indent="-343080" defTabSz="685800">
              <a:lnSpc>
                <a:spcPct val="90000"/>
              </a:lnSpc>
              <a:spcBef>
                <a:spcPts val="751"/>
              </a:spcBef>
              <a:buClr>
                <a:srgbClr val="000000"/>
              </a:buClr>
              <a:buFont typeface="Calibri Light"/>
              <a:buAutoNum type="arabicPeriod"/>
            </a:pPr>
            <a:r>
              <a:rPr b="0" lang="en-US" sz="1729" spc="-1" strike="noStrike">
                <a:solidFill>
                  <a:schemeClr val="dk1"/>
                </a:solidFill>
                <a:latin typeface="Calibri"/>
              </a:rPr>
              <a:t>Sănătate</a:t>
            </a:r>
            <a:endParaRPr b="0" lang="en-US" sz="1729" spc="-1" strike="noStrike">
              <a:solidFill>
                <a:schemeClr val="dk1"/>
              </a:solidFill>
              <a:latin typeface="Calibri"/>
            </a:endParaRPr>
          </a:p>
        </p:txBody>
      </p:sp>
      <p:sp>
        <p:nvSpPr>
          <p:cNvPr id="113" name="Title 1"/>
          <p:cNvSpPr/>
          <p:nvPr/>
        </p:nvSpPr>
        <p:spPr>
          <a:xfrm>
            <a:off x="1143000" y="285840"/>
            <a:ext cx="6857640" cy="57204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1"/>
                </a:solidFill>
                <a:latin typeface="Calibri"/>
              </a:rPr>
              <a:t>Lista domeniilor de activitate prioritare la finanţare</a:t>
            </a:r>
            <a:endParaRPr b="0" lang="ro-RO" sz="2100" spc="-1" strike="noStrike">
              <a:solidFill>
                <a:srgbClr val="000000"/>
              </a:solidFill>
              <a:latin typeface="Arial"/>
            </a:endParaRPr>
          </a:p>
        </p:txBody>
      </p:sp>
      <p:pic>
        <p:nvPicPr>
          <p:cNvPr id="114" name="Picture 7" descr=""/>
          <p:cNvPicPr/>
          <p:nvPr/>
        </p:nvPicPr>
        <p:blipFill>
          <a:blip r:embed="rId1"/>
          <a:srcRect l="7985" t="0" r="8955" b="0"/>
          <a:stretch/>
        </p:blipFill>
        <p:spPr>
          <a:xfrm>
            <a:off x="5046480" y="2088000"/>
            <a:ext cx="2954160" cy="237168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p:nvPr>
        </p:nvSpPr>
        <p:spPr>
          <a:xfrm>
            <a:off x="1313280" y="1009440"/>
            <a:ext cx="6687360" cy="3695400"/>
          </a:xfrm>
          <a:prstGeom prst="rect">
            <a:avLst/>
          </a:prstGeom>
          <a:noFill/>
          <a:ln w="0">
            <a:noFill/>
          </a:ln>
        </p:spPr>
        <p:txBody>
          <a:bodyPr lIns="91440" rIns="91440" tIns="45720" bIns="45720" anchor="t">
            <a:normAutofit/>
          </a:bodyPr>
          <a:p>
            <a:pPr marL="171360" indent="-171360" algn="ctr" defTabSz="685800">
              <a:lnSpc>
                <a:spcPct val="90000"/>
              </a:lnSpc>
              <a:spcBef>
                <a:spcPts val="901"/>
              </a:spcBef>
              <a:buClr>
                <a:srgbClr val="000000"/>
              </a:buClr>
              <a:buFont typeface="Wingdings" charset="2"/>
              <a:buChar char=""/>
            </a:pPr>
            <a:r>
              <a:rPr b="1" lang="ro-RO" sz="1650" spc="-1" strike="noStrike">
                <a:solidFill>
                  <a:schemeClr val="dk1"/>
                </a:solidFill>
                <a:latin typeface="Calibri"/>
                <a:ea typeface="Calibri"/>
              </a:rPr>
              <a:t>Activități obligatorii:</a:t>
            </a:r>
            <a:endParaRPr b="0" lang="en-US" sz="1650" spc="-1" strike="noStrike">
              <a:solidFill>
                <a:schemeClr val="dk1"/>
              </a:solidFill>
              <a:latin typeface="Calibri"/>
            </a:endParaRPr>
          </a:p>
          <a:p>
            <a:pPr marL="171360" indent="-171360" algn="just" defTabSz="685800">
              <a:lnSpc>
                <a:spcPct val="90000"/>
              </a:lnSpc>
              <a:spcBef>
                <a:spcPts val="901"/>
              </a:spcBef>
              <a:buClr>
                <a:srgbClr val="000000"/>
              </a:buClr>
              <a:buFont typeface="Wingdings" charset="2"/>
              <a:buChar char=""/>
            </a:pPr>
            <a:r>
              <a:rPr b="0" lang="ro-RO" sz="1650" spc="-1" strike="noStrike">
                <a:solidFill>
                  <a:schemeClr val="dk1"/>
                </a:solidFill>
                <a:latin typeface="Calibri"/>
                <a:ea typeface="Calibri"/>
              </a:rPr>
              <a:t>activități aferente activelor corporale de tipul echipamente tehnologice, utilaje, instalații de lucru, mobilier, echipamente informatice, de natura mijloacelor fixe. </a:t>
            </a:r>
            <a:endParaRPr b="0" lang="en-US" sz="1650" spc="-1" strike="noStrike">
              <a:solidFill>
                <a:schemeClr val="dk1"/>
              </a:solidFill>
              <a:latin typeface="Calibri"/>
            </a:endParaRPr>
          </a:p>
          <a:p>
            <a:pPr marL="171360" indent="-171360" algn="ctr" defTabSz="685800">
              <a:lnSpc>
                <a:spcPct val="90000"/>
              </a:lnSpc>
              <a:spcBef>
                <a:spcPts val="901"/>
              </a:spcBef>
              <a:buClr>
                <a:srgbClr val="000000"/>
              </a:buClr>
              <a:buFont typeface="Wingdings" charset="2"/>
              <a:buChar char=""/>
            </a:pPr>
            <a:r>
              <a:rPr b="1" lang="ro-RO" sz="1650" spc="-1" strike="noStrike">
                <a:solidFill>
                  <a:schemeClr val="dk1"/>
                </a:solidFill>
                <a:latin typeface="Calibri"/>
                <a:ea typeface="Calibri"/>
              </a:rPr>
              <a:t>Activități opționale:</a:t>
            </a:r>
            <a:endParaRPr b="0" lang="en-US" sz="1650" spc="-1" strike="noStrike">
              <a:solidFill>
                <a:schemeClr val="dk1"/>
              </a:solidFill>
              <a:latin typeface="Calibri"/>
            </a:endParaRPr>
          </a:p>
          <a:p>
            <a:pPr marL="171360" indent="-171360" algn="just" defTabSz="685800">
              <a:lnSpc>
                <a:spcPct val="90000"/>
              </a:lnSpc>
              <a:spcBef>
                <a:spcPts val="901"/>
              </a:spcBef>
              <a:buClr>
                <a:srgbClr val="000000"/>
              </a:buClr>
              <a:buFont typeface="Wingdings" charset="2"/>
              <a:buChar char=""/>
            </a:pPr>
            <a:r>
              <a:rPr b="0" lang="ro-RO" sz="1650" spc="-1" strike="noStrike">
                <a:solidFill>
                  <a:schemeClr val="dk1"/>
                </a:solidFill>
                <a:latin typeface="Calibri"/>
                <a:ea typeface="Calibri"/>
              </a:rPr>
              <a:t>activități de formare profesională și organizare evenimente: pentru activitatea de producție, comercializare și internaționalizare, pentru calificare, recalificare, formare continuă - perfecționare sau specializare, pentru dezvoltare de competențe privind managementul afacerii și tehnologice pentru angajații aferenți locurilor de muncă nou create, în special pentru obținerea de competențe verzi sau competențe în domeniile și sectoarele emergente identificate (punctaj suplimentar).</a:t>
            </a:r>
            <a:endParaRPr b="0" lang="en-US" sz="1650" spc="-1" strike="noStrike">
              <a:solidFill>
                <a:schemeClr val="dk1"/>
              </a:solidFill>
              <a:latin typeface="Calibri"/>
            </a:endParaRPr>
          </a:p>
        </p:txBody>
      </p:sp>
      <p:sp>
        <p:nvSpPr>
          <p:cNvPr id="116"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activităților </a:t>
            </a:r>
            <a:endParaRPr b="0" lang="ro-RO" sz="2100" spc="-1" strike="noStrike">
              <a:solidFill>
                <a:srgbClr val="000000"/>
              </a:solidFill>
              <a:latin typeface="Arial"/>
            </a:endParaRPr>
          </a:p>
        </p:txBody>
      </p:sp>
      <p:sp>
        <p:nvSpPr>
          <p:cNvPr id="117" name="TextBox 5"/>
          <p:cNvSpPr/>
          <p:nvPr/>
        </p:nvSpPr>
        <p:spPr>
          <a:xfrm>
            <a:off x="2013480" y="4397040"/>
            <a:ext cx="5929920" cy="5713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1" lang="ro-RO" sz="1050" spc="-1" strike="noStrike">
                <a:solidFill>
                  <a:srgbClr val="ff0000"/>
                </a:solidFill>
                <a:latin typeface="Calibri"/>
              </a:rPr>
              <a:t>Eligibilitatea unei activități nu este echivalentă cu eligibilitatea cheltuielilor efectuate pentru realizarea acelei activități, pentru care trebuie îndeplinite condițiile privind rambursarea și plata acestora, inclusiv respectarea pragurilor prevăzute de ghidul solicitantului și a legislației în domeniul achizițiilor</a:t>
            </a:r>
            <a:r>
              <a:rPr b="0" lang="ro-RO" sz="1050" spc="-1" strike="noStrike">
                <a:solidFill>
                  <a:srgbClr val="ff0000"/>
                </a:solidFill>
                <a:latin typeface="Calibri"/>
              </a:rPr>
              <a:t>.</a:t>
            </a:r>
            <a:endParaRPr b="0" lang="ro-RO" sz="1050" spc="-1" strike="noStrike">
              <a:solidFill>
                <a:srgbClr val="000000"/>
              </a:solidFill>
              <a:latin typeface="Arial"/>
            </a:endParaRPr>
          </a:p>
        </p:txBody>
      </p:sp>
      <p:pic>
        <p:nvPicPr>
          <p:cNvPr id="118" name="Picture 8" descr=""/>
          <p:cNvPicPr/>
          <p:nvPr/>
        </p:nvPicPr>
        <p:blipFill>
          <a:blip r:embed="rId1"/>
          <a:stretch/>
        </p:blipFill>
        <p:spPr>
          <a:xfrm>
            <a:off x="1143000" y="4397040"/>
            <a:ext cx="927360" cy="1031760"/>
          </a:xfrm>
          <a:prstGeom prst="rect">
            <a:avLst/>
          </a:prstGeom>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p:nvPr>
        </p:nvSpPr>
        <p:spPr>
          <a:xfrm>
            <a:off x="1248120" y="904680"/>
            <a:ext cx="6504840" cy="4645080"/>
          </a:xfrm>
          <a:prstGeom prst="rect">
            <a:avLst/>
          </a:prstGeom>
          <a:noFill/>
          <a:ln w="0">
            <a:noFill/>
          </a:ln>
        </p:spPr>
        <p:txBody>
          <a:bodyPr lIns="91440" rIns="91440" tIns="45720" bIns="45720" anchor="t">
            <a:normAutofit/>
          </a:bodyPr>
          <a:p>
            <a:pPr marL="343080" indent="-343080" algn="just" defTabSz="685800">
              <a:lnSpc>
                <a:spcPct val="90000"/>
              </a:lnSpc>
              <a:spcBef>
                <a:spcPts val="751"/>
              </a:spcBef>
              <a:buClr>
                <a:srgbClr val="000000"/>
              </a:buClr>
              <a:buFont typeface="Arial"/>
              <a:buAutoNum type="alphaLcParenR"/>
            </a:pPr>
            <a:r>
              <a:rPr b="1" lang="ro-RO" sz="1500" spc="-1" strike="noStrike" u="sng">
                <a:solidFill>
                  <a:schemeClr val="dk1"/>
                </a:solidFill>
                <a:uFillTx/>
                <a:latin typeface="Calibri"/>
              </a:rPr>
              <a:t>Activități aferente activelor corporale</a:t>
            </a:r>
            <a:r>
              <a:rPr b="0" lang="ro-RO" sz="1500" spc="-1" strike="noStrike">
                <a:solidFill>
                  <a:schemeClr val="dk1"/>
                </a:solidFill>
                <a:latin typeface="Calibri"/>
              </a:rPr>
              <a:t>:</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0" lang="ro-RO" sz="1500" spc="-1" strike="noStrike">
                <a:solidFill>
                  <a:schemeClr val="dk1"/>
                </a:solidFill>
                <a:latin typeface="Calibri"/>
              </a:rPr>
              <a:t>achiziționarea de echipamente tehnologice, utilaje, instalații de lucru, mobilier, echipamente informatice, de natura mijloacelor fixe;</a:t>
            </a: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0" lang="ro-RO" sz="1500" spc="-1" strike="noStrike">
                <a:solidFill>
                  <a:schemeClr val="dk1"/>
                </a:solidFill>
                <a:latin typeface="Calibri"/>
              </a:rPr>
              <a:t>achiziționarea de instalații/echipamente specifice în scopul implementării măsurilor care contribuie în mod substanțial la obiectivele de mediu, în procent de maximum 10% din valoarea totală eligibilă a proiectului;</a:t>
            </a: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0" lang="ro-RO" sz="1500" spc="-1" strike="noStrike">
                <a:solidFill>
                  <a:schemeClr val="dk1"/>
                </a:solidFill>
                <a:latin typeface="Calibri"/>
              </a:rPr>
              <a:t>lucrări de construcție, modernizare, extindere a spațiilor de producție/prestare de servicii existente, inclusiv a utilităților generale aferente (alimentare cu apă, canalizare, alimentare cu gaze naturale, agent termic, energie electrică, PSI).</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0" lang="ro-RO" sz="1500" spc="-1" strike="noStrike">
                <a:solidFill>
                  <a:schemeClr val="dk1"/>
                </a:solidFill>
                <a:latin typeface="Calibri"/>
              </a:rPr>
              <a:t>b) </a:t>
            </a:r>
            <a:r>
              <a:rPr b="1" lang="ro-RO" sz="1500" spc="-1" strike="noStrike" u="sng">
                <a:solidFill>
                  <a:schemeClr val="dk1"/>
                </a:solidFill>
                <a:uFillTx/>
                <a:latin typeface="Calibri"/>
              </a:rPr>
              <a:t>Activități aferente activelor necorporale</a:t>
            </a:r>
            <a:r>
              <a:rPr b="0" lang="ro-RO" sz="1500" spc="-1" strike="noStrike">
                <a:solidFill>
                  <a:schemeClr val="dk1"/>
                </a:solidFill>
                <a:latin typeface="Calibri"/>
              </a:rPr>
              <a:t>: brevete, licențe, mărci comerciale, programe informatice, alte drepturi şi active similare, utilizate exclusiv în domeniul de activitate vizat de proiect. Programele informatice trebuie să fie în strânsă legătură cu obiectul proiectului. Valoarea eligibilă a activelor necorporale nu poate depăși 20% din valoarea eligibilă a activelor corporale ce fac obiectul proiectului.</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650" spc="-1" strike="noStrike">
              <a:solidFill>
                <a:schemeClr val="dk1"/>
              </a:solidFill>
              <a:latin typeface="Calibri"/>
            </a:endParaRPr>
          </a:p>
        </p:txBody>
      </p:sp>
      <p:sp>
        <p:nvSpPr>
          <p:cNvPr id="120"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activităților</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p:nvPr>
        </p:nvSpPr>
        <p:spPr>
          <a:xfrm>
            <a:off x="1278000" y="694080"/>
            <a:ext cx="6471360" cy="4645080"/>
          </a:xfrm>
          <a:prstGeom prst="rect">
            <a:avLst/>
          </a:prstGeom>
          <a:noFill/>
          <a:ln w="0">
            <a:noFill/>
          </a:ln>
        </p:spPr>
        <p:txBody>
          <a:bodyPr lIns="91440" rIns="91440" tIns="45720" bIns="45720" anchor="t">
            <a:noAutofit/>
          </a:bodyPr>
          <a:p>
            <a:pPr indent="0" algn="just" defTabSz="685800">
              <a:lnSpc>
                <a:spcPct val="90000"/>
              </a:lnSpc>
              <a:spcBef>
                <a:spcPts val="751"/>
              </a:spcBef>
              <a:buNone/>
              <a:tabLst>
                <a:tab algn="l" pos="0"/>
              </a:tabLst>
            </a:pPr>
            <a:r>
              <a:rPr b="1" lang="ro-RO" sz="1500" spc="-1" strike="noStrike">
                <a:solidFill>
                  <a:schemeClr val="dk1"/>
                </a:solidFill>
                <a:latin typeface="Calibri"/>
              </a:rPr>
              <a:t>c) </a:t>
            </a:r>
            <a:r>
              <a:rPr b="1" lang="it-IT" sz="1500" spc="-1" strike="noStrike">
                <a:solidFill>
                  <a:schemeClr val="dk1"/>
                </a:solidFill>
                <a:latin typeface="Calibri"/>
              </a:rPr>
              <a:t>Alte tipuri de activități eligibile:</a:t>
            </a:r>
            <a:r>
              <a:rPr b="1" lang="ro-RO" sz="1500" spc="-1" strike="noStrike">
                <a:solidFill>
                  <a:schemeClr val="dk1"/>
                </a:solidFill>
                <a:latin typeface="Calibri"/>
              </a:rPr>
              <a:t> </a:t>
            </a: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1" lang="ro-RO" sz="1500" spc="-1" strike="noStrike">
                <a:solidFill>
                  <a:schemeClr val="dk1"/>
                </a:solidFill>
                <a:latin typeface="Calibri"/>
              </a:rPr>
              <a:t>Activități de organizare evenimente </a:t>
            </a:r>
            <a:r>
              <a:rPr b="0" lang="ro-RO" sz="1500" spc="-1" strike="noStrike">
                <a:solidFill>
                  <a:schemeClr val="dk1"/>
                </a:solidFill>
                <a:latin typeface="Calibri"/>
              </a:rPr>
              <a:t>(pentru activitatea de producție, comercializare și internaționalizare) și </a:t>
            </a:r>
            <a:r>
              <a:rPr b="1" lang="ro-RO" sz="1500" spc="-1" strike="noStrike">
                <a:solidFill>
                  <a:schemeClr val="dk1"/>
                </a:solidFill>
                <a:latin typeface="Calibri"/>
              </a:rPr>
              <a:t>cursuri de formare profesională </a:t>
            </a:r>
            <a:r>
              <a:rPr b="0" lang="ro-RO" sz="1500" spc="-1" strike="noStrike">
                <a:solidFill>
                  <a:schemeClr val="dk1"/>
                </a:solidFill>
                <a:latin typeface="Calibri"/>
              </a:rPr>
              <a:t>(calificare, recalificare, formare continuă - perfecționare sau specializare pentru activitatea de producție, comercializare și internaționalizare și dezvoltarea de competente privind managementul afacerii și tehnologice pentru angajații aferenți locurilor de muncă nou create, în special pentru obținerea de competențe verzi sau competențe în domeniile și sectoarele emergente identificate pentru fiecare apel în parte).</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1" lang="ro-RO" sz="1500" spc="-1" strike="noStrike">
                <a:solidFill>
                  <a:schemeClr val="dk1"/>
                </a:solidFill>
                <a:latin typeface="Calibri"/>
              </a:rPr>
              <a:t>Activități de consultanță </a:t>
            </a:r>
            <a:r>
              <a:rPr b="0" lang="ro-RO" sz="1500" spc="-1" strike="noStrike">
                <a:solidFill>
                  <a:schemeClr val="dk1"/>
                </a:solidFill>
                <a:latin typeface="Calibri"/>
              </a:rPr>
              <a:t>pentru pregătirea documentației de proiect (cerere de finanțare și/sau planului de afaceri) elaborate înainte de semnarea contractului de finanțare și pentru managementul de proiect.</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1" lang="ro-RO" sz="1500" spc="-1" strike="noStrike">
                <a:solidFill>
                  <a:schemeClr val="dk1"/>
                </a:solidFill>
                <a:latin typeface="Calibri"/>
              </a:rPr>
              <a:t>Activități de proiectare </a:t>
            </a:r>
            <a:r>
              <a:rPr b="0" lang="ro-RO" sz="1500" spc="-1" strike="noStrike">
                <a:solidFill>
                  <a:schemeClr val="dk1"/>
                </a:solidFill>
                <a:latin typeface="Calibri"/>
              </a:rPr>
              <a:t>pentru elaborarea documentațiilor aferente obiectivului de investiție. Documentația tehnico - economică trebuie sa fi fost realizată cu nu mai mult de doi ani anterior depunerii cererii de finanțare.</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1" lang="ro-RO" sz="1500" spc="-1" strike="noStrike">
                <a:solidFill>
                  <a:schemeClr val="dk1"/>
                </a:solidFill>
                <a:latin typeface="Calibri"/>
              </a:rPr>
              <a:t>Activități de asistență tehnică a proiectantului </a:t>
            </a:r>
            <a:r>
              <a:rPr b="0" lang="ro-RO" sz="1500" spc="-1" strike="noStrike">
                <a:solidFill>
                  <a:schemeClr val="dk1"/>
                </a:solidFill>
                <a:latin typeface="Calibri"/>
              </a:rPr>
              <a:t>pe perioada implementării proiectului și de dirigenție de șantier.</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p:txBody>
      </p:sp>
      <p:sp>
        <p:nvSpPr>
          <p:cNvPr id="122"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activităților</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p:nvPr>
        </p:nvSpPr>
        <p:spPr>
          <a:xfrm>
            <a:off x="1311480" y="989640"/>
            <a:ext cx="6371640" cy="3879720"/>
          </a:xfrm>
          <a:prstGeom prst="rect">
            <a:avLst/>
          </a:prstGeom>
          <a:noFill/>
          <a:ln w="0">
            <a:noFill/>
          </a:ln>
        </p:spPr>
        <p:txBody>
          <a:bodyPr lIns="91440" rIns="91440" tIns="45720" bIns="45720" anchor="t">
            <a:noAutofit/>
          </a:bodyPr>
          <a:p>
            <a:pPr marL="171360" indent="-171360" algn="just" defTabSz="685800">
              <a:lnSpc>
                <a:spcPct val="90000"/>
              </a:lnSpc>
              <a:spcBef>
                <a:spcPts val="751"/>
              </a:spcBef>
              <a:buClr>
                <a:srgbClr val="000000"/>
              </a:buClr>
              <a:buFont typeface="Wingdings" charset="2"/>
              <a:buChar char=""/>
            </a:pPr>
            <a:r>
              <a:rPr b="1" lang="ro-RO" sz="1500" spc="-1" strike="noStrike">
                <a:solidFill>
                  <a:schemeClr val="dk1"/>
                </a:solidFill>
                <a:latin typeface="Calibri"/>
              </a:rPr>
              <a:t>Activități specifice certificării/recertificării </a:t>
            </a:r>
            <a:r>
              <a:rPr b="0" lang="ro-RO" sz="1500" spc="-1" strike="noStrike">
                <a:solidFill>
                  <a:schemeClr val="dk1"/>
                </a:solidFill>
                <a:latin typeface="Calibri"/>
              </a:rPr>
              <a:t>produselor, serviciilor, proceselor, de către un organism de certificare acreditat.</a:t>
            </a:r>
            <a:endParaRPr b="0" lang="en-US" sz="1500" spc="-1" strike="noStrike">
              <a:solidFill>
                <a:schemeClr val="dk1"/>
              </a:solidFill>
              <a:latin typeface="Calibri"/>
            </a:endParaRPr>
          </a:p>
          <a:p>
            <a:pPr indent="0" algn="just" defTabSz="685800">
              <a:lnSpc>
                <a:spcPct val="90000"/>
              </a:lnSpc>
              <a:spcBef>
                <a:spcPts val="751"/>
              </a:spcBef>
              <a:buNone/>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500" spc="-1" strike="noStrike">
                <a:solidFill>
                  <a:schemeClr val="dk1"/>
                </a:solidFill>
                <a:latin typeface="Calibri"/>
              </a:rPr>
              <a:t>Activități de cercetare, dezvoltare, inovare </a:t>
            </a:r>
            <a:r>
              <a:rPr b="0" lang="ro-RO" sz="1500" spc="-1" strike="noStrike">
                <a:solidFill>
                  <a:schemeClr val="dk1"/>
                </a:solidFill>
                <a:latin typeface="Calibri"/>
              </a:rPr>
              <a:t>în vederea prototipării și punerii pe piață a unor produse noi/inovative.</a:t>
            </a:r>
            <a:endParaRPr b="0" lang="en-US" sz="1500" spc="-1" strike="noStrike">
              <a:solidFill>
                <a:schemeClr val="dk1"/>
              </a:solidFill>
              <a:latin typeface="Calibri"/>
            </a:endParaRPr>
          </a:p>
          <a:p>
            <a:pPr indent="0" algn="just" defTabSz="685800">
              <a:lnSpc>
                <a:spcPct val="90000"/>
              </a:lnSpc>
              <a:spcBef>
                <a:spcPts val="751"/>
              </a:spcBef>
              <a:buNone/>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500" spc="-1" strike="noStrike">
                <a:solidFill>
                  <a:schemeClr val="dk1"/>
                </a:solidFill>
                <a:latin typeface="Calibri"/>
              </a:rPr>
              <a:t>Certificarea / recertificarea sistemelor </a:t>
            </a:r>
            <a:r>
              <a:rPr b="0" lang="ro-RO" sz="1500" spc="-1" strike="noStrike">
                <a:solidFill>
                  <a:schemeClr val="dk1"/>
                </a:solidFill>
                <a:latin typeface="Calibri"/>
              </a:rPr>
              <a:t>de management al calității (ISO 9001), al mediului (ISO 14001)/ EMAS, al siguranței alimentelor (ISO 22000), al sănătății și securității ocupaționale (ISO 45001), al securității informațiilor (ISO/IEC 27001), al energiei (ISO 50001), al calității pentru dispozitive medicale (ISO 13485), al serviciilor IT (ISO/IEC 20000), al responsabilității sociale (SA 8000), simple sau integrate. Precizăm că furnizorii de servicii de certificare eligibili pot fi numai organisme de certificare acreditate conform legii aplicabile, în domeniul pentru care agentul economic beneficiar le solicită serviciile.</a:t>
            </a:r>
            <a:endParaRPr b="0" lang="en-US" sz="1500" spc="-1" strike="noStrike">
              <a:solidFill>
                <a:schemeClr val="dk1"/>
              </a:solidFill>
              <a:latin typeface="Calibri"/>
            </a:endParaRPr>
          </a:p>
          <a:p>
            <a:pPr indent="0" algn="just" defTabSz="685800">
              <a:lnSpc>
                <a:spcPct val="90000"/>
              </a:lnSpc>
              <a:spcBef>
                <a:spcPts val="751"/>
              </a:spcBef>
              <a:buNone/>
            </a:pPr>
            <a:endParaRPr b="0" lang="en-US" sz="150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500" spc="-1" strike="noStrike">
                <a:solidFill>
                  <a:schemeClr val="dk1"/>
                </a:solidFill>
                <a:latin typeface="Calibri"/>
              </a:rPr>
              <a:t>Activități obligatorii de informare și publicitate </a:t>
            </a:r>
            <a:r>
              <a:rPr b="0" lang="ro-RO" sz="1500" spc="-1" strike="noStrike">
                <a:solidFill>
                  <a:schemeClr val="dk1"/>
                </a:solidFill>
                <a:latin typeface="Calibri"/>
              </a:rPr>
              <a:t>aferente proiectului conform cerințelor de vizibilitate a proiectelor.</a:t>
            </a:r>
            <a:endParaRPr b="0" lang="en-US" sz="1500" spc="-1" strike="noStrike">
              <a:solidFill>
                <a:schemeClr val="dk1"/>
              </a:solidFill>
              <a:latin typeface="Calibri"/>
            </a:endParaRPr>
          </a:p>
          <a:p>
            <a:pPr indent="0" algn="just" defTabSz="685800">
              <a:lnSpc>
                <a:spcPct val="90000"/>
              </a:lnSpc>
              <a:spcBef>
                <a:spcPts val="751"/>
              </a:spcBef>
              <a:buNone/>
            </a:pPr>
            <a:endParaRPr b="0" lang="en-US" sz="1500" spc="-1" strike="noStrike">
              <a:solidFill>
                <a:schemeClr val="dk1"/>
              </a:solidFill>
              <a:latin typeface="Calibri"/>
            </a:endParaRPr>
          </a:p>
        </p:txBody>
      </p:sp>
      <p:sp>
        <p:nvSpPr>
          <p:cNvPr id="124"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activităților</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activităților</a:t>
            </a:r>
            <a:endParaRPr b="0" lang="ro-RO" sz="2100" spc="-1" strike="noStrike">
              <a:solidFill>
                <a:srgbClr val="000000"/>
              </a:solidFill>
              <a:latin typeface="Arial"/>
            </a:endParaRPr>
          </a:p>
        </p:txBody>
      </p:sp>
      <p:sp>
        <p:nvSpPr>
          <p:cNvPr id="126" name="PlaceHolder 1"/>
          <p:cNvSpPr>
            <a:spLocks noGrp="1"/>
          </p:cNvSpPr>
          <p:nvPr>
            <p:ph/>
          </p:nvPr>
        </p:nvSpPr>
        <p:spPr>
          <a:xfrm>
            <a:off x="1233360" y="1406520"/>
            <a:ext cx="6695280" cy="3787920"/>
          </a:xfrm>
          <a:prstGeom prst="rect">
            <a:avLst/>
          </a:prstGeom>
          <a:noFill/>
          <a:ln w="0">
            <a:noFill/>
          </a:ln>
        </p:spPr>
        <p:txBody>
          <a:bodyPr lIns="68760" rIns="68760" tIns="34200" bIns="34200" anchor="t">
            <a:noAutofit/>
          </a:bodyPr>
          <a:p>
            <a:pPr marL="171360" indent="-171360" algn="just" defTabSz="685800">
              <a:lnSpc>
                <a:spcPct val="90000"/>
              </a:lnSpc>
              <a:spcBef>
                <a:spcPts val="451"/>
              </a:spcBef>
              <a:spcAft>
                <a:spcPts val="451"/>
              </a:spcAft>
              <a:buClr>
                <a:srgbClr val="000000"/>
              </a:buClr>
              <a:buFont typeface="Wingdings" charset="2"/>
              <a:buChar char=""/>
            </a:pPr>
            <a:r>
              <a:rPr b="0" lang="ro-RO" sz="1500" spc="-1" strike="noStrike">
                <a:solidFill>
                  <a:schemeClr val="dk1"/>
                </a:solidFill>
                <a:latin typeface="Calibri"/>
              </a:rPr>
              <a:t>lucrările de construcții demarate și alte activități derulate anterior depunerii cererii de finanțare, cu excepția celor de consultanță pentru pregătirea documentației de proiect și proiectare.</a:t>
            </a:r>
            <a:endParaRPr b="0" lang="en-US" sz="1500" spc="-1" strike="noStrike">
              <a:solidFill>
                <a:schemeClr val="dk1"/>
              </a:solidFill>
              <a:latin typeface="Calibri"/>
            </a:endParaRPr>
          </a:p>
          <a:p>
            <a:pPr marL="171360" indent="-171360" algn="just" defTabSz="685800">
              <a:lnSpc>
                <a:spcPct val="90000"/>
              </a:lnSpc>
              <a:spcBef>
                <a:spcPts val="451"/>
              </a:spcBef>
              <a:spcAft>
                <a:spcPts val="451"/>
              </a:spcAft>
              <a:buClr>
                <a:srgbClr val="000000"/>
              </a:buClr>
              <a:buFont typeface="Wingdings" charset="2"/>
              <a:buChar char=""/>
            </a:pPr>
            <a:r>
              <a:rPr b="0" lang="ro-RO" sz="1500" spc="-1" strike="noStrike">
                <a:solidFill>
                  <a:schemeClr val="dk1"/>
                </a:solidFill>
                <a:latin typeface="Calibri"/>
              </a:rPr>
              <a:t>activități încheiate în mod fizic sau implementate integral și în privința cărora toate plățile conexe au fost efectuate de către beneficiari, iar contribuția publică corespunzătoare a fost plătită beneficiarilor.</a:t>
            </a:r>
            <a:endParaRPr b="0" lang="en-US" sz="1500" spc="-1" strike="noStrike">
              <a:solidFill>
                <a:schemeClr val="dk1"/>
              </a:solidFill>
              <a:latin typeface="Calibri"/>
            </a:endParaRPr>
          </a:p>
          <a:p>
            <a:pPr marL="171360" indent="-171360" algn="just" defTabSz="685800">
              <a:lnSpc>
                <a:spcPct val="90000"/>
              </a:lnSpc>
              <a:spcBef>
                <a:spcPts val="451"/>
              </a:spcBef>
              <a:spcAft>
                <a:spcPts val="451"/>
              </a:spcAft>
              <a:buClr>
                <a:srgbClr val="000000"/>
              </a:buClr>
              <a:buFont typeface="Wingdings" charset="2"/>
              <a:buChar char=""/>
            </a:pPr>
            <a:r>
              <a:rPr b="0" lang="ro-RO" sz="1500" spc="-1" strike="noStrike">
                <a:solidFill>
                  <a:schemeClr val="dk1"/>
                </a:solidFill>
                <a:latin typeface="Calibri"/>
              </a:rPr>
              <a:t>cele prevăzute în anexa nr. 1 a Hotărârii Guvernului nr. 780/2006 privind stabilirea schemei de comercializare a certificatelor de emisii de gaze cu efect de seră, cu modificările și completările ulterioare.</a:t>
            </a:r>
            <a:endParaRPr b="0" lang="en-US" sz="1500" spc="-1" strike="noStrike">
              <a:solidFill>
                <a:schemeClr val="dk1"/>
              </a:solidFill>
              <a:latin typeface="Calibri"/>
            </a:endParaRPr>
          </a:p>
          <a:p>
            <a:pPr marL="171360" indent="-171360" algn="just" defTabSz="685800">
              <a:lnSpc>
                <a:spcPct val="90000"/>
              </a:lnSpc>
              <a:spcBef>
                <a:spcPts val="451"/>
              </a:spcBef>
              <a:spcAft>
                <a:spcPts val="451"/>
              </a:spcAft>
              <a:buClr>
                <a:srgbClr val="000000"/>
              </a:buClr>
              <a:buFont typeface="Wingdings" charset="2"/>
              <a:buChar char=""/>
            </a:pPr>
            <a:r>
              <a:rPr b="0" lang="ro-RO" sz="1500" spc="-1" strike="noStrike">
                <a:solidFill>
                  <a:schemeClr val="dk1"/>
                </a:solidFill>
                <a:latin typeface="Calibri"/>
              </a:rPr>
              <a:t>cele care favorizează domeniile excluse de prevederile Regulamentului (UE) nr. 1060/2021, a Regulamentului (UE) nr. 1056/2021 și a regulamentelor aplicabile în materia ajutorului de stat regional și respectiv de minimis, cu modificările și completările ulterioare precum și a analizei DNSH.</a:t>
            </a:r>
            <a:endParaRPr b="0" lang="en-US" sz="1500" spc="-1" strike="noStrike">
              <a:solidFill>
                <a:schemeClr val="dk1"/>
              </a:solidFill>
              <a:latin typeface="Calibri"/>
            </a:endParaRPr>
          </a:p>
          <a:p>
            <a:pPr marL="171360" indent="-171360" algn="just" defTabSz="685800">
              <a:lnSpc>
                <a:spcPct val="90000"/>
              </a:lnSpc>
              <a:spcBef>
                <a:spcPts val="451"/>
              </a:spcBef>
              <a:spcAft>
                <a:spcPts val="451"/>
              </a:spcAft>
              <a:buClr>
                <a:srgbClr val="000000"/>
              </a:buClr>
              <a:buFont typeface="Wingdings" charset="2"/>
              <a:buChar char=""/>
            </a:pPr>
            <a:r>
              <a:rPr b="0" lang="ro-RO" sz="1500" spc="-1" strike="noStrike">
                <a:solidFill>
                  <a:schemeClr val="dk1"/>
                </a:solidFill>
                <a:latin typeface="Calibri"/>
              </a:rPr>
              <a:t>alte activități ce decurg din prevederile prezentului ghid/ale schemei de ajutor de minimis corespondente ca fiind neeligibile.</a:t>
            </a:r>
            <a:endParaRPr b="0" lang="en-US" sz="1500" spc="-1" strike="noStrike">
              <a:solidFill>
                <a:schemeClr val="dk1"/>
              </a:solidFill>
              <a:latin typeface="Calibri"/>
            </a:endParaRPr>
          </a:p>
          <a:p>
            <a:pPr indent="0" algn="just" defTabSz="685800">
              <a:lnSpc>
                <a:spcPct val="90000"/>
              </a:lnSpc>
              <a:spcBef>
                <a:spcPts val="1349"/>
              </a:spcBef>
              <a:buNone/>
            </a:pPr>
            <a:endParaRPr b="0" lang="en-US" sz="1500" spc="-1" strike="noStrike">
              <a:solidFill>
                <a:schemeClr val="dk1"/>
              </a:solidFill>
              <a:latin typeface="Calibri"/>
            </a:endParaRPr>
          </a:p>
          <a:p>
            <a:pPr indent="0" defTabSz="685800">
              <a:lnSpc>
                <a:spcPct val="90000"/>
              </a:lnSpc>
              <a:spcBef>
                <a:spcPts val="1349"/>
              </a:spcBef>
              <a:buNone/>
            </a:pPr>
            <a:endParaRPr b="0" lang="en-US" sz="1500" spc="-1" strike="noStrike">
              <a:solidFill>
                <a:schemeClr val="dk1"/>
              </a:solidFill>
              <a:latin typeface="Calibri"/>
            </a:endParaRPr>
          </a:p>
        </p:txBody>
      </p:sp>
      <p:sp>
        <p:nvSpPr>
          <p:cNvPr id="127" name="TextBox 3"/>
          <p:cNvSpPr/>
          <p:nvPr/>
        </p:nvSpPr>
        <p:spPr>
          <a:xfrm>
            <a:off x="1042560" y="859680"/>
            <a:ext cx="6771960" cy="318240"/>
          </a:xfrm>
          <a:prstGeom prst="rect">
            <a:avLst/>
          </a:prstGeom>
          <a:noFill/>
          <a:ln w="0">
            <a:noFill/>
          </a:ln>
        </p:spPr>
        <p:style>
          <a:lnRef idx="0"/>
          <a:fillRef idx="0"/>
          <a:effectRef idx="0"/>
          <a:fontRef idx="minor"/>
        </p:style>
        <p:txBody>
          <a:bodyPr lIns="90000" rIns="90000" tIns="45000" bIns="45000" anchor="t">
            <a:spAutoFit/>
          </a:bodyPr>
          <a:p>
            <a:pPr algn="ctr" defTabSz="457200">
              <a:lnSpc>
                <a:spcPct val="100000"/>
              </a:lnSpc>
            </a:pPr>
            <a:r>
              <a:rPr b="1" lang="ro-RO" sz="1500" spc="-1" strike="noStrike">
                <a:solidFill>
                  <a:schemeClr val="dk1"/>
                </a:solidFill>
                <a:latin typeface="Calibri"/>
              </a:rPr>
              <a:t>Activități neeligibile</a:t>
            </a:r>
            <a:endParaRPr b="0" lang="ro-RO"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p:nvPr>
        </p:nvSpPr>
        <p:spPr>
          <a:xfrm>
            <a:off x="1256040" y="694080"/>
            <a:ext cx="6664680" cy="4645080"/>
          </a:xfrm>
          <a:prstGeom prst="rect">
            <a:avLst/>
          </a:prstGeom>
          <a:noFill/>
          <a:ln w="0">
            <a:noFill/>
          </a:ln>
        </p:spPr>
        <p:txBody>
          <a:bodyPr lIns="91440" rIns="91440" tIns="45720" bIns="45720" anchor="t">
            <a:normAutofit fontScale="80458"/>
          </a:bodyPr>
          <a:p>
            <a:pPr marL="343080" indent="-343080" algn="just" defTabSz="685800">
              <a:lnSpc>
                <a:spcPct val="90000"/>
              </a:lnSpc>
              <a:spcBef>
                <a:spcPts val="751"/>
              </a:spcBef>
              <a:buClr>
                <a:srgbClr val="000000"/>
              </a:buClr>
              <a:buFont typeface="Arial"/>
              <a:buAutoNum type="arabicPeriod"/>
            </a:pPr>
            <a:r>
              <a:rPr b="1" lang="ro-RO" sz="1430" spc="-1" strike="noStrike">
                <a:solidFill>
                  <a:schemeClr val="dk1"/>
                </a:solidFill>
                <a:latin typeface="Calibri"/>
              </a:rPr>
              <a:t>Costuri directe (Co dir) </a:t>
            </a:r>
            <a:r>
              <a:rPr b="0" lang="ro-RO" sz="1430" spc="-1" strike="noStrike">
                <a:solidFill>
                  <a:schemeClr val="dk1"/>
                </a:solidFill>
                <a:latin typeface="Calibri"/>
              </a:rPr>
              <a:t>reprezintă acele cheltuieli eligibile care sunt direct legate de punerea în aplicare a proiectului şi pentru care poate fi demonstrată legătura directă cu respectivul proiect și includ</a:t>
            </a:r>
            <a:r>
              <a:rPr b="1" lang="ro-RO" sz="1430" spc="-1" strike="noStrike">
                <a:solidFill>
                  <a:schemeClr val="dk1"/>
                </a:solidFill>
                <a:latin typeface="Calibri"/>
              </a:rPr>
              <a:t>:</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 </a:t>
            </a:r>
            <a:r>
              <a:rPr b="1" lang="ro-RO" sz="1430" spc="-1" strike="noStrike">
                <a:solidFill>
                  <a:schemeClr val="dk1"/>
                </a:solidFill>
                <a:latin typeface="Calibri"/>
              </a:rPr>
              <a:t>1.1 Cheltuieli cu echipamente tehnologice, utilaje, instalații de lucru, mobilier, echipamente informatice de natura mijloacelor fixe</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1.2 Cheltuieli cu instalații/echipamente specifice care contribuie în mod substanțial la obiectivele de mediu.</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1.3 Cheltuieli aferente activelor necorporale (brevete, licențe, mărci comerciale, programe informatice în legătură cu obiectivul proiectului, alte cheltuieli pentru drepturi și active similare, utilizate exclusiv în domeniul de activitate vizat de proiect).</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1.4 Cheltuielile cu lucrări</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1.5 Cheltuielile cu servicii</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1.6 Cheltuieli cu taxe</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1.7 Cheltuieli aferente marjei de buget şi pentru constituirea rezervei de implementare pentru ajustarea de preţ.</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1" lang="ro-RO" sz="1430" spc="-1" strike="noStrike">
                <a:solidFill>
                  <a:schemeClr val="dk1"/>
                </a:solidFill>
                <a:latin typeface="Calibri"/>
              </a:rPr>
              <a:t>2. Costuri eligibile indirecte (Co ind) </a:t>
            </a:r>
            <a:r>
              <a:rPr b="0" lang="ro-RO" sz="1430" spc="-1" strike="noStrike">
                <a:solidFill>
                  <a:schemeClr val="dk1"/>
                </a:solidFill>
                <a:latin typeface="Calibri"/>
              </a:rPr>
              <a:t>sunt toate acele cheltuieli care nu se încadrează în categoria cheltuielilor directe și care sprijină transversal implementarea proiectului, iar la finalul implementării, nu se reflectă în mod direct în obiectivul investițional. Acestea reprezintă </a:t>
            </a:r>
            <a:r>
              <a:rPr b="1" lang="ro-RO" sz="1430" spc="-1" strike="noStrike">
                <a:solidFill>
                  <a:schemeClr val="dk1"/>
                </a:solidFill>
                <a:latin typeface="Calibri"/>
              </a:rPr>
              <a:t>7 %</a:t>
            </a:r>
            <a:r>
              <a:rPr b="0" lang="ro-RO" sz="1430" spc="-1" strike="noStrike">
                <a:solidFill>
                  <a:schemeClr val="dk1"/>
                </a:solidFill>
                <a:latin typeface="Calibri"/>
              </a:rPr>
              <a:t> din costurile directe eligibile și includ:</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1" lang="ro-RO" sz="1430" spc="-1" strike="noStrike">
                <a:solidFill>
                  <a:schemeClr val="dk1"/>
                </a:solidFill>
                <a:latin typeface="Calibri"/>
              </a:rPr>
              <a:t>a) Cheltuieli de consultanță pentru pregătirea documentației de proiect și pentru managementul proiectului (ex: management pentru obiectivul de investiții, organizarea procedurilor de achiziție, monitorizare și raportare).</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1" lang="ro-RO" sz="1430" spc="-1" strike="noStrike">
                <a:solidFill>
                  <a:schemeClr val="dk1"/>
                </a:solidFill>
                <a:latin typeface="Calibri"/>
              </a:rPr>
              <a:t>b) Cheltuieli pentru informare şi publicitate– cheltuielile sunt eligibile în conformitate cu prevederile contractului de finanţare. Cheltuielile cu activități de marketing și promovare nu sunt eligibile.</a:t>
            </a:r>
            <a:endParaRPr b="0" lang="en-US" sz="1430" spc="-1" strike="noStrike">
              <a:solidFill>
                <a:schemeClr val="dk1"/>
              </a:solidFill>
              <a:latin typeface="Calibri"/>
            </a:endParaRPr>
          </a:p>
        </p:txBody>
      </p:sp>
      <p:sp>
        <p:nvSpPr>
          <p:cNvPr id="129"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it-IT" sz="2100" spc="-1" strike="noStrike">
                <a:solidFill>
                  <a:schemeClr val="dk2">
                    <a:lumMod val="50000"/>
                  </a:schemeClr>
                </a:solidFill>
                <a:latin typeface="Calibri"/>
                <a:ea typeface="Verdana"/>
              </a:rPr>
              <a:t>Categorii și plafoane de cheltuieli eligibile</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Rectangle 3"/>
          <p:cNvSpPr/>
          <p:nvPr/>
        </p:nvSpPr>
        <p:spPr>
          <a:xfrm>
            <a:off x="3880080" y="1846800"/>
            <a:ext cx="2256840" cy="409680"/>
          </a:xfrm>
          <a:prstGeom prst="rect">
            <a:avLst/>
          </a:prstGeom>
          <a:noFill/>
          <a:ln w="0">
            <a:noFill/>
          </a:ln>
        </p:spPr>
        <p:style>
          <a:lnRef idx="0"/>
          <a:fillRef idx="0"/>
          <a:effectRef idx="0"/>
          <a:fontRef idx="minor"/>
        </p:style>
        <p:txBody>
          <a:bodyPr lIns="90000" rIns="90000" tIns="45000" bIns="45000" anchor="t">
            <a:spAutoFit/>
          </a:bodyPr>
          <a:p>
            <a:pPr marL="130320" algn="ctr" defTabSz="457200">
              <a:lnSpc>
                <a:spcPct val="100000"/>
              </a:lnSpc>
            </a:pPr>
            <a:r>
              <a:rPr b="1" lang="ro-RO" sz="2100" spc="-1" strike="noStrike">
                <a:solidFill>
                  <a:schemeClr val="dk2">
                    <a:lumMod val="50000"/>
                  </a:schemeClr>
                </a:solidFill>
                <a:latin typeface="Calibri"/>
                <a:ea typeface="Verdana"/>
              </a:rPr>
              <a:t>Județul Prahova</a:t>
            </a:r>
            <a:endParaRPr b="0" lang="ro-RO" sz="2100" spc="-1" strike="noStrike">
              <a:solidFill>
                <a:srgbClr val="000000"/>
              </a:solidFill>
              <a:latin typeface="Arial"/>
            </a:endParaRPr>
          </a:p>
        </p:txBody>
      </p:sp>
      <p:sp>
        <p:nvSpPr>
          <p:cNvPr id="79" name="PlaceHolder 1"/>
          <p:cNvSpPr>
            <a:spLocks noGrp="1"/>
          </p:cNvSpPr>
          <p:nvPr>
            <p:ph type="title"/>
          </p:nvPr>
        </p:nvSpPr>
        <p:spPr>
          <a:xfrm>
            <a:off x="1143000" y="285120"/>
            <a:ext cx="6857640" cy="383760"/>
          </a:xfrm>
          <a:prstGeom prst="rect">
            <a:avLst/>
          </a:prstGeom>
          <a:solidFill>
            <a:srgbClr val="92d050"/>
          </a:solidFill>
          <a:ln w="0">
            <a:noFill/>
          </a:ln>
        </p:spPr>
        <p:txBody>
          <a:bodyPr lIns="91440" rIns="91440" tIns="45720" bIns="45720" anchor="ctr">
            <a:normAutofit/>
          </a:bodyPr>
          <a:p>
            <a:pPr indent="0" defTabSz="685800">
              <a:lnSpc>
                <a:spcPct val="90000"/>
              </a:lnSpc>
              <a:buNone/>
            </a:pPr>
            <a:r>
              <a:rPr b="1" lang="ro-RO" sz="2100" spc="-1" strike="noStrike">
                <a:solidFill>
                  <a:schemeClr val="dk2">
                    <a:lumMod val="50000"/>
                  </a:schemeClr>
                </a:solidFill>
                <a:latin typeface="Calibri"/>
                <a:ea typeface="Verdana"/>
              </a:rPr>
              <a:t>Alocare financiară</a:t>
            </a:r>
            <a:endParaRPr b="0" lang="en-US" sz="2100" spc="-1" strike="noStrike">
              <a:solidFill>
                <a:schemeClr val="dk1"/>
              </a:solidFill>
              <a:latin typeface="Calibri"/>
            </a:endParaRPr>
          </a:p>
        </p:txBody>
      </p:sp>
      <p:sp>
        <p:nvSpPr>
          <p:cNvPr id="80" name="TextBox 8"/>
          <p:cNvSpPr/>
          <p:nvPr/>
        </p:nvSpPr>
        <p:spPr>
          <a:xfrm>
            <a:off x="1374480" y="5372640"/>
            <a:ext cx="6666480" cy="249480"/>
          </a:xfrm>
          <a:prstGeom prst="rect">
            <a:avLst/>
          </a:prstGeom>
          <a:noFill/>
          <a:ln w="0">
            <a:noFill/>
          </a:ln>
        </p:spPr>
        <p:style>
          <a:lnRef idx="0"/>
          <a:fillRef idx="0"/>
          <a:effectRef idx="0"/>
          <a:fontRef idx="minor"/>
        </p:style>
        <p:txBody>
          <a:bodyPr lIns="90000" rIns="90000" tIns="45000" bIns="45000" anchor="t">
            <a:spAutoFit/>
          </a:bodyPr>
          <a:p>
            <a:pPr algn="ctr" defTabSz="457200">
              <a:lnSpc>
                <a:spcPct val="100000"/>
              </a:lnSpc>
            </a:pPr>
            <a:r>
              <a:rPr b="1" lang="ro-RO" sz="1050" spc="-1" strike="noStrike">
                <a:solidFill>
                  <a:schemeClr val="dk1"/>
                </a:solidFill>
                <a:latin typeface="Calibri"/>
              </a:rPr>
              <a:t>Curs InforEuro valabil la data deschiderii apelului de proiecte, luna octombrie 2023 - </a:t>
            </a:r>
            <a:r>
              <a:rPr b="1" lang="ro-RO" sz="1050" spc="-1" strike="noStrike">
                <a:solidFill>
                  <a:srgbClr val="ff0000"/>
                </a:solidFill>
                <a:latin typeface="Calibri"/>
              </a:rPr>
              <a:t>1 EUR = 4,9774 RON</a:t>
            </a:r>
            <a:endParaRPr b="0" lang="ro-RO" sz="1050" spc="-1" strike="noStrike">
              <a:solidFill>
                <a:srgbClr val="000000"/>
              </a:solidFill>
              <a:latin typeface="Arial"/>
            </a:endParaRPr>
          </a:p>
        </p:txBody>
      </p:sp>
      <p:graphicFrame>
        <p:nvGraphicFramePr>
          <p:cNvPr id="1" name="Diagram1"/>
          <p:cNvGraphicFramePr/>
          <p:nvPr>
            <p:extLst>
              <p:ext uri="{D42A27DB-BD31-4B8C-83A1-F6EECF244321}">
                <p14:modId xmlns:p14="http://schemas.microsoft.com/office/powerpoint/2010/main" val="2338396896"/>
              </p:ext>
            </p:extLst>
          </p:nvPr>
        </p:nvGraphicFramePr>
        <p:xfrm>
          <a:off x="2621160" y="1514520"/>
          <a:ext cx="4017240" cy="314712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81" name="TextBox 11"/>
          <p:cNvSpPr/>
          <p:nvPr/>
        </p:nvSpPr>
        <p:spPr>
          <a:xfrm>
            <a:off x="1258920" y="4881600"/>
            <a:ext cx="6625440" cy="31824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500" spc="-1" strike="noStrike">
                <a:solidFill>
                  <a:schemeClr val="dk1"/>
                </a:solidFill>
                <a:latin typeface="Calibri"/>
              </a:rPr>
              <a:t>Alocarea indicativă, poate include unul sau mai multe apeluri de proiecte succesive.</a:t>
            </a:r>
            <a:endParaRPr b="0" lang="ro-RO" sz="1500" spc="-1" strike="noStrike">
              <a:solidFill>
                <a:srgbClr val="000000"/>
              </a:solidFill>
              <a:latin typeface="Arial"/>
            </a:endParaRPr>
          </a:p>
        </p:txBody>
      </p:sp>
      <p:sp>
        <p:nvSpPr>
          <p:cNvPr id="82" name="TextBox 13"/>
          <p:cNvSpPr/>
          <p:nvPr/>
        </p:nvSpPr>
        <p:spPr>
          <a:xfrm>
            <a:off x="1258920" y="728280"/>
            <a:ext cx="6741720" cy="638280"/>
          </a:xfrm>
          <a:prstGeom prst="rect">
            <a:avLst/>
          </a:prstGeom>
          <a:noFill/>
          <a:ln w="0">
            <a:noFill/>
          </a:ln>
        </p:spPr>
        <p:style>
          <a:lnRef idx="0"/>
          <a:fillRef idx="0"/>
          <a:effectRef idx="0"/>
          <a:fontRef idx="minor"/>
        </p:style>
        <p:txBody>
          <a:bodyPr lIns="90000" rIns="90000" tIns="45000" bIns="45000" anchor="t">
            <a:spAutoFit/>
          </a:bodyPr>
          <a:p>
            <a:pPr algn="ctr" defTabSz="457200">
              <a:lnSpc>
                <a:spcPct val="100000"/>
              </a:lnSpc>
            </a:pPr>
            <a:r>
              <a:rPr b="1" lang="ro-RO" sz="1800" spc="-1" strike="noStrike">
                <a:solidFill>
                  <a:schemeClr val="dk1"/>
                </a:solidFill>
                <a:latin typeface="Calibri"/>
              </a:rPr>
              <a:t>Sprijin pentru creșterea durabilă a microîntreprinderilor și crearea de locuri de muncă</a:t>
            </a:r>
            <a:endParaRPr b="0" lang="ro-RO" sz="1800" spc="-1" strike="noStrike">
              <a:solidFill>
                <a:srgbClr val="000000"/>
              </a:solidFill>
              <a:latin typeface="Arial"/>
            </a:endParaRPr>
          </a:p>
        </p:txBody>
      </p:sp>
      <p:sp>
        <p:nvSpPr>
          <p:cNvPr id="83" name="CasetăText 1"/>
          <p:cNvSpPr/>
          <p:nvPr/>
        </p:nvSpPr>
        <p:spPr>
          <a:xfrm>
            <a:off x="3752280" y="4245840"/>
            <a:ext cx="1874160" cy="821160"/>
          </a:xfrm>
          <a:prstGeom prst="rect">
            <a:avLst/>
          </a:prstGeom>
          <a:noFill/>
          <a:ln w="0">
            <a:noFill/>
          </a:ln>
        </p:spPr>
        <p:style>
          <a:lnRef idx="0"/>
          <a:fillRef idx="0"/>
          <a:effectRef idx="0"/>
          <a:fontRef idx="minor"/>
        </p:style>
        <p:txBody>
          <a:bodyPr wrap="none" lIns="90000" rIns="90000" tIns="45000" bIns="45000" anchor="t">
            <a:spAutoFit/>
          </a:bodyPr>
          <a:p>
            <a:pPr defTabSz="457200">
              <a:lnSpc>
                <a:spcPct val="100000"/>
              </a:lnSpc>
            </a:pPr>
            <a:endParaRPr b="0" lang="ro-RO" sz="1200" spc="-1" strike="noStrike">
              <a:solidFill>
                <a:srgbClr val="000000"/>
              </a:solidFill>
              <a:latin typeface="Arial"/>
            </a:endParaRPr>
          </a:p>
          <a:p>
            <a:pPr defTabSz="457200">
              <a:lnSpc>
                <a:spcPct val="100000"/>
              </a:lnSpc>
            </a:pPr>
            <a:r>
              <a:rPr b="1" lang="ro-RO" sz="1800" spc="-1" strike="noStrike">
                <a:solidFill>
                  <a:schemeClr val="dk1"/>
                </a:solidFill>
                <a:latin typeface="Calibri"/>
              </a:rPr>
              <a:t>27.873.431 EURO </a:t>
            </a:r>
            <a:endParaRPr b="0" lang="ro-RO" sz="1800" spc="-1" strike="noStrike">
              <a:solidFill>
                <a:srgbClr val="000000"/>
              </a:solidFill>
              <a:latin typeface="Arial"/>
            </a:endParaRPr>
          </a:p>
          <a:p>
            <a:pPr defTabSz="457200">
              <a:lnSpc>
                <a:spcPct val="100000"/>
              </a:lnSpc>
            </a:pPr>
            <a:endParaRPr b="0" lang="ro-RO"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p:nvPr>
        </p:nvSpPr>
        <p:spPr>
          <a:xfrm>
            <a:off x="1256040" y="694080"/>
            <a:ext cx="6664680" cy="4645080"/>
          </a:xfrm>
          <a:prstGeom prst="rect">
            <a:avLst/>
          </a:prstGeom>
          <a:noFill/>
          <a:ln w="0">
            <a:noFill/>
          </a:ln>
        </p:spPr>
        <p:txBody>
          <a:bodyPr lIns="91440" rIns="91440" tIns="45720" bIns="45720" anchor="t">
            <a:normAutofit fontScale="96644"/>
          </a:bodyPr>
          <a:p>
            <a:pPr marL="171360" indent="-171360" algn="just" defTabSz="685800">
              <a:lnSpc>
                <a:spcPct val="90000"/>
              </a:lnSpc>
              <a:spcBef>
                <a:spcPts val="751"/>
              </a:spcBef>
              <a:buClr>
                <a:srgbClr val="000000"/>
              </a:buClr>
              <a:buFont typeface="Wingdings" charset="2"/>
              <a:buChar char=""/>
            </a:pPr>
            <a:r>
              <a:rPr b="1" lang="ro-RO" sz="1430" spc="-1" strike="noStrike">
                <a:solidFill>
                  <a:schemeClr val="dk1"/>
                </a:solidFill>
                <a:latin typeface="Calibri"/>
              </a:rPr>
              <a:t>Taxa pe valoarea adăugată aferentă cheltuielilor eligibile este eligibilă pentru proiectele pentru care:</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1" lang="ro-RO" sz="1430" spc="-1" strike="noStrike">
                <a:solidFill>
                  <a:schemeClr val="dk1"/>
                </a:solidFill>
                <a:latin typeface="Calibri"/>
              </a:rPr>
              <a:t>- </a:t>
            </a:r>
            <a:r>
              <a:rPr b="0" lang="ro-RO" sz="1430" spc="-1" strike="noStrike">
                <a:solidFill>
                  <a:schemeClr val="dk1"/>
                </a:solidFill>
                <a:latin typeface="Calibri"/>
              </a:rPr>
              <a:t>costul total este mai mic de 5 000 000 EUR (inclusiv TVA);</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Arial"/>
              <a:buChar char="-"/>
              <a:tabLst>
                <a:tab algn="l" pos="0"/>
              </a:tabLst>
            </a:pPr>
            <a:r>
              <a:rPr b="0" lang="ro-RO" sz="1430" spc="-1" strike="noStrike">
                <a:solidFill>
                  <a:schemeClr val="dk1"/>
                </a:solidFill>
                <a:latin typeface="Calibri"/>
              </a:rPr>
              <a:t>costul total este mai mare de 5 000 000 EUR (inclusiv TVA), în cazul în care TVA-ul nu se recuperează în temeiul legislației naționale privind TVA</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0" lang="ro-RO" sz="1430" spc="-1" strike="noStrike">
                <a:solidFill>
                  <a:schemeClr val="dk1"/>
                </a:solidFill>
                <a:latin typeface="Calibri"/>
              </a:rPr>
              <a:t>Este </a:t>
            </a:r>
            <a:r>
              <a:rPr b="1" lang="ro-RO" sz="1430" spc="-1" strike="noStrike">
                <a:solidFill>
                  <a:srgbClr val="ff0000"/>
                </a:solidFill>
                <a:latin typeface="Calibri"/>
              </a:rPr>
              <a:t>obligatorie</a:t>
            </a:r>
            <a:r>
              <a:rPr b="0" lang="ro-RO" sz="1430" spc="-1" strike="noStrike">
                <a:solidFill>
                  <a:schemeClr val="dk1"/>
                </a:solidFill>
                <a:latin typeface="Calibri"/>
              </a:rPr>
              <a:t> includerea în bugetul proiectului, pe </a:t>
            </a:r>
            <a:r>
              <a:rPr b="1" lang="ro-RO" sz="1430" spc="-1" strike="noStrike">
                <a:solidFill>
                  <a:schemeClr val="dk1"/>
                </a:solidFill>
                <a:latin typeface="Calibri"/>
              </a:rPr>
              <a:t>lângă cheltuielile directe și a cheltuielilor indirecte (7% din costurile directe eligibile)</a:t>
            </a:r>
            <a:r>
              <a:rPr b="0" lang="ro-RO" sz="1430" spc="-1" strike="noStrike">
                <a:solidFill>
                  <a:schemeClr val="dk1"/>
                </a:solidFill>
                <a:latin typeface="Calibri"/>
              </a:rPr>
              <a:t>, fără depășirea valorii maxime a finanțării nerambursabile acordate prin ajutor de minimis.</a:t>
            </a:r>
            <a:endParaRPr b="0" lang="en-US" sz="1430" spc="-1" strike="noStrike">
              <a:solidFill>
                <a:schemeClr val="dk1"/>
              </a:solidFill>
              <a:latin typeface="Calibri"/>
            </a:endParaRPr>
          </a:p>
          <a:p>
            <a:pPr marL="171360" indent="-171360" algn="just" defTabSz="685800">
              <a:lnSpc>
                <a:spcPct val="90000"/>
              </a:lnSpc>
              <a:spcBef>
                <a:spcPts val="751"/>
              </a:spcBef>
              <a:buClr>
                <a:srgbClr val="ff0000"/>
              </a:buClr>
              <a:buFont typeface="Wingdings" charset="2"/>
              <a:buChar char=""/>
              <a:tabLst>
                <a:tab algn="l" pos="0"/>
              </a:tabLst>
            </a:pPr>
            <a:r>
              <a:rPr b="1" lang="ro-RO" sz="1430" spc="-1" strike="noStrike">
                <a:solidFill>
                  <a:srgbClr val="ff0000"/>
                </a:solidFill>
                <a:latin typeface="Calibri"/>
              </a:rPr>
              <a:t>maxim 10% din valoarea totală eligibilă a proiectului </a:t>
            </a:r>
            <a:r>
              <a:rPr b="0" lang="ro-RO" sz="1430" spc="-1" strike="noStrike">
                <a:solidFill>
                  <a:schemeClr val="dk1"/>
                </a:solidFill>
                <a:latin typeface="Calibri"/>
              </a:rPr>
              <a:t>-  achiziționarea de instalații/echipamente specifice în scopul implementării măsurilor care contribuie în mod substanțial la obiectivele de mediu -</a:t>
            </a: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tabLst>
                <a:tab algn="l" pos="0"/>
              </a:tabLst>
            </a:pPr>
            <a:r>
              <a:rPr b="0" lang="ro-RO" sz="1430" spc="-1" strike="noStrike">
                <a:solidFill>
                  <a:schemeClr val="dk1"/>
                </a:solidFill>
                <a:latin typeface="Calibri"/>
              </a:rPr>
              <a:t>valoarea eligibilă a </a:t>
            </a:r>
            <a:r>
              <a:rPr b="1" lang="ro-RO" sz="1430" spc="-1" strike="noStrike">
                <a:solidFill>
                  <a:srgbClr val="ff0000"/>
                </a:solidFill>
                <a:latin typeface="Calibri"/>
              </a:rPr>
              <a:t>activelor necorporale nu poate depăși 20% din valoarea eligibilă a activelor corporale ce fac obiectul proiectului.</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0" lang="ro-RO" sz="1430" spc="-1" strike="noStrike">
                <a:solidFill>
                  <a:schemeClr val="dk1"/>
                </a:solidFill>
                <a:latin typeface="Calibri"/>
              </a:rPr>
              <a:t>În vederea verificării rezonabilității costurilor, pentru justificarea bugetului este necesar să se prezinte </a:t>
            </a:r>
            <a:r>
              <a:rPr b="1" lang="ro-RO" sz="1430" spc="-1" strike="noStrike">
                <a:solidFill>
                  <a:srgbClr val="ff0000"/>
                </a:solidFill>
                <a:latin typeface="Calibri"/>
              </a:rPr>
              <a:t>lista surselor/ofertelor de preț pentru fiecare achiziție de bunuri/servicii</a:t>
            </a:r>
            <a:r>
              <a:rPr b="0" lang="ro-RO" sz="1430" spc="-1" strike="noStrike">
                <a:solidFill>
                  <a:schemeClr val="dk1"/>
                </a:solidFill>
                <a:latin typeface="Calibri"/>
              </a:rPr>
              <a:t>. </a:t>
            </a:r>
            <a:endParaRPr b="0" lang="en-US" sz="1430" spc="-1" strike="noStrike">
              <a:solidFill>
                <a:schemeClr val="dk1"/>
              </a:solidFill>
              <a:latin typeface="Calibri"/>
            </a:endParaRPr>
          </a:p>
          <a:p>
            <a:pPr indent="0" algn="just" defTabSz="685800">
              <a:lnSpc>
                <a:spcPct val="90000"/>
              </a:lnSpc>
              <a:spcBef>
                <a:spcPts val="751"/>
              </a:spcBef>
              <a:buNone/>
              <a:tabLst>
                <a:tab algn="l" pos="0"/>
              </a:tabLst>
            </a:pPr>
            <a:r>
              <a:rPr b="0" lang="ro-RO" sz="1430" spc="-1" strike="noStrike">
                <a:solidFill>
                  <a:schemeClr val="dk1"/>
                </a:solidFill>
                <a:latin typeface="Calibri"/>
              </a:rPr>
              <a:t>În cazul proiectelor care vizează lucrări va fi suficientă </a:t>
            </a:r>
            <a:r>
              <a:rPr b="1" lang="ro-RO" sz="1430" spc="-1" strike="noStrike">
                <a:solidFill>
                  <a:srgbClr val="ff0000"/>
                </a:solidFill>
                <a:latin typeface="Calibri"/>
              </a:rPr>
              <a:t>depunerea documentației tehnico-economice, ce conține deviz general și devize pe obiect</a:t>
            </a:r>
            <a:r>
              <a:rPr b="0" lang="ro-RO" sz="1430" spc="-1" strike="noStrike">
                <a:solidFill>
                  <a:schemeClr val="dk1"/>
                </a:solidFill>
                <a:latin typeface="Calibri"/>
              </a:rPr>
              <a:t>, prin care proiectantul și implicit solicitantul (prin recepționarea serviciilor de proiectare) își asumă rezonabilitatea costurilor cuprinse în contractele de lucrări.</a:t>
            </a:r>
            <a:endParaRPr b="0" lang="en-US" sz="1430" spc="-1" strike="noStrike">
              <a:solidFill>
                <a:schemeClr val="dk1"/>
              </a:solidFill>
              <a:latin typeface="Calibri"/>
            </a:endParaRPr>
          </a:p>
        </p:txBody>
      </p:sp>
      <p:sp>
        <p:nvSpPr>
          <p:cNvPr id="131"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it-IT" sz="2100" spc="-1" strike="noStrike">
                <a:solidFill>
                  <a:schemeClr val="dk2">
                    <a:lumMod val="50000"/>
                  </a:schemeClr>
                </a:solidFill>
                <a:latin typeface="Calibri"/>
                <a:ea typeface="Verdana"/>
              </a:rPr>
              <a:t>Categorii și plafoane de cheltuieli eligibile</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PlaceHolder 1"/>
          <p:cNvSpPr>
            <a:spLocks noGrp="1"/>
          </p:cNvSpPr>
          <p:nvPr>
            <p:ph/>
          </p:nvPr>
        </p:nvSpPr>
        <p:spPr>
          <a:xfrm>
            <a:off x="3021480" y="1464840"/>
            <a:ext cx="4770000" cy="3175920"/>
          </a:xfrm>
          <a:prstGeom prst="rect">
            <a:avLst/>
          </a:prstGeom>
          <a:noFill/>
          <a:ln w="0">
            <a:noFill/>
          </a:ln>
        </p:spPr>
        <p:txBody>
          <a:bodyPr lIns="91440" rIns="91440" tIns="45720" bIns="45720" anchor="t">
            <a:normAutofit/>
          </a:bodyPr>
          <a:p>
            <a:pPr marL="171360" indent="-171360" algn="just" defTabSz="685800">
              <a:lnSpc>
                <a:spcPct val="90000"/>
              </a:lnSpc>
              <a:spcBef>
                <a:spcPts val="751"/>
              </a:spcBef>
              <a:buClr>
                <a:srgbClr val="000000"/>
              </a:buClr>
              <a:buFont typeface="Wingdings" charset="2"/>
              <a:buChar char=""/>
            </a:pPr>
            <a:r>
              <a:rPr b="0" lang="ro-RO" sz="1430" spc="-1" strike="noStrike">
                <a:solidFill>
                  <a:schemeClr val="dk1"/>
                </a:solidFill>
                <a:latin typeface="Calibri"/>
              </a:rPr>
              <a:t> </a:t>
            </a:r>
            <a:r>
              <a:rPr b="1" lang="ro-RO" sz="1430" spc="-1" strike="noStrike">
                <a:solidFill>
                  <a:schemeClr val="dk1"/>
                </a:solidFill>
                <a:latin typeface="Calibri"/>
              </a:rPr>
              <a:t>cheltuielile cu achiziția de echipamente/utilaje/vehicule care funcționează pe bază de combustibili fosili, inclusiv utilaje mobile non rutiere de tipul buldozere, excavatoare și alte utilaje, autopropulsate de motoare care folosesc arderea combustibililor fosili.</a:t>
            </a:r>
            <a:endParaRPr b="0" lang="en-US" sz="1430" spc="-1" strike="noStrike">
              <a:solidFill>
                <a:schemeClr val="dk1"/>
              </a:solidFill>
              <a:latin typeface="Calibri"/>
            </a:endParaRPr>
          </a:p>
          <a:p>
            <a:pPr indent="0" algn="just" defTabSz="685800">
              <a:lnSpc>
                <a:spcPct val="90000"/>
              </a:lnSpc>
              <a:spcBef>
                <a:spcPts val="751"/>
              </a:spcBef>
              <a:buNone/>
            </a:pPr>
            <a:endParaRPr b="0" lang="en-US" sz="1430" spc="-1" strike="noStrike">
              <a:solidFill>
                <a:schemeClr val="dk1"/>
              </a:solidFill>
              <a:latin typeface="Calibri"/>
            </a:endParaRPr>
          </a:p>
          <a:p>
            <a:pPr indent="0" algn="just" defTabSz="685800">
              <a:lnSpc>
                <a:spcPct val="90000"/>
              </a:lnSpc>
              <a:spcBef>
                <a:spcPts val="751"/>
              </a:spcBef>
              <a:buNone/>
            </a:pPr>
            <a:endParaRPr b="0" lang="en-US" sz="1430" spc="-1" strike="noStrike">
              <a:solidFill>
                <a:schemeClr val="dk1"/>
              </a:solidFill>
              <a:latin typeface="Calibri"/>
            </a:endParaRPr>
          </a:p>
          <a:p>
            <a:pPr marL="171360" indent="-171360" algn="just" defTabSz="685800">
              <a:lnSpc>
                <a:spcPct val="90000"/>
              </a:lnSpc>
              <a:spcBef>
                <a:spcPts val="751"/>
              </a:spcBef>
              <a:buClr>
                <a:srgbClr val="000000"/>
              </a:buClr>
              <a:buFont typeface="Wingdings" charset="2"/>
              <a:buChar char=""/>
            </a:pPr>
            <a:r>
              <a:rPr b="0" lang="ro-RO" sz="1430" spc="-1" strike="noStrike">
                <a:solidFill>
                  <a:schemeClr val="dk1"/>
                </a:solidFill>
                <a:latin typeface="Calibri"/>
              </a:rPr>
              <a:t> </a:t>
            </a:r>
            <a:r>
              <a:rPr b="1" lang="ro-RO" sz="1430" spc="-1" strike="noStrike">
                <a:solidFill>
                  <a:schemeClr val="dk1"/>
                </a:solidFill>
                <a:latin typeface="Calibri"/>
              </a:rPr>
              <a:t>cheltuielile cu investiții legate de achiziția de sisteme noi /părți componente/ înlocuirea sistemelor de încălzire cu ardere pe bază de combustibili fosili și achiziția de sisteme noi /părți componente/ înlocuirea sistemelor de încălzire cu ardere pe bază de gaz </a:t>
            </a:r>
            <a:endParaRPr b="0" lang="en-US" sz="1430" spc="-1" strike="noStrike">
              <a:solidFill>
                <a:schemeClr val="dk1"/>
              </a:solidFill>
              <a:latin typeface="Calibri"/>
            </a:endParaRPr>
          </a:p>
        </p:txBody>
      </p:sp>
      <p:sp>
        <p:nvSpPr>
          <p:cNvPr id="133"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C</a:t>
            </a:r>
            <a:r>
              <a:rPr b="1" lang="it-IT" sz="2100" spc="-1" strike="noStrike">
                <a:solidFill>
                  <a:schemeClr val="dk2">
                    <a:lumMod val="50000"/>
                  </a:schemeClr>
                </a:solidFill>
                <a:latin typeface="Calibri"/>
                <a:ea typeface="Verdana"/>
              </a:rPr>
              <a:t>heltuieli </a:t>
            </a:r>
            <a:r>
              <a:rPr b="1" lang="ro-RO" sz="2100" spc="-1" strike="noStrike">
                <a:solidFill>
                  <a:schemeClr val="dk2">
                    <a:lumMod val="50000"/>
                  </a:schemeClr>
                </a:solidFill>
                <a:latin typeface="Calibri"/>
                <a:ea typeface="Verdana"/>
              </a:rPr>
              <a:t>ne</a:t>
            </a:r>
            <a:r>
              <a:rPr b="1" lang="it-IT" sz="2100" spc="-1" strike="noStrike">
                <a:solidFill>
                  <a:schemeClr val="dk2">
                    <a:lumMod val="50000"/>
                  </a:schemeClr>
                </a:solidFill>
                <a:latin typeface="Calibri"/>
                <a:ea typeface="Verdana"/>
              </a:rPr>
              <a:t>eligibile</a:t>
            </a:r>
            <a:endParaRPr b="0" lang="ro-RO" sz="2100" spc="-1" strike="noStrike">
              <a:solidFill>
                <a:srgbClr val="000000"/>
              </a:solidFill>
              <a:latin typeface="Arial"/>
            </a:endParaRPr>
          </a:p>
        </p:txBody>
      </p:sp>
      <p:pic>
        <p:nvPicPr>
          <p:cNvPr id="134" name="Picture 1" descr=""/>
          <p:cNvPicPr/>
          <p:nvPr/>
        </p:nvPicPr>
        <p:blipFill>
          <a:blip r:embed="rId1"/>
          <a:stretch/>
        </p:blipFill>
        <p:spPr>
          <a:xfrm>
            <a:off x="1352160" y="1886040"/>
            <a:ext cx="1524240" cy="1695960"/>
          </a:xfrm>
          <a:prstGeom prst="rect">
            <a:avLst/>
          </a:prstGeom>
          <a:ln w="0">
            <a:noFill/>
          </a:ln>
        </p:spPr>
      </p:pic>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1143000" y="694080"/>
            <a:ext cx="6857640" cy="4645080"/>
          </a:xfrm>
          <a:prstGeom prst="rect">
            <a:avLst/>
          </a:prstGeom>
          <a:noFill/>
          <a:ln w="0">
            <a:noFill/>
          </a:ln>
        </p:spPr>
        <p:txBody>
          <a:bodyPr lIns="91440" rIns="91440" tIns="45720" bIns="45720" anchor="t">
            <a:normAutofit fontScale="74745"/>
          </a:bodyPr>
          <a:p>
            <a:pPr indent="0" algn="just" defTabSz="685800">
              <a:lnSpc>
                <a:spcPct val="90000"/>
              </a:lnSpc>
              <a:spcBef>
                <a:spcPts val="1800"/>
              </a:spcBef>
              <a:buNone/>
              <a:tabLst>
                <a:tab algn="l" pos="0"/>
              </a:tabLst>
            </a:pPr>
            <a:r>
              <a:rPr b="0" lang="ro-RO" sz="1500" spc="-1" strike="noStrike">
                <a:solidFill>
                  <a:schemeClr val="dk1"/>
                </a:solidFill>
                <a:latin typeface="Calibri"/>
              </a:rPr>
              <a:t>1.</a:t>
            </a:r>
            <a:r>
              <a:rPr b="1" lang="ro-RO" sz="1500" spc="-1" strike="noStrike">
                <a:solidFill>
                  <a:schemeClr val="dk1"/>
                </a:solidFill>
                <a:latin typeface="Calibri"/>
              </a:rPr>
              <a:t>Documente privind identificarea reprezentantului legal  </a:t>
            </a:r>
            <a:r>
              <a:rPr b="0" lang="ro-RO" sz="1500" spc="-1" strike="noStrike">
                <a:solidFill>
                  <a:schemeClr val="dk1"/>
                </a:solidFill>
                <a:latin typeface="Calibri"/>
              </a:rPr>
              <a:t>al solicitantului</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2.</a:t>
            </a:r>
            <a:r>
              <a:rPr b="1" lang="ro-RO" sz="1500" spc="-1" strike="noStrike">
                <a:solidFill>
                  <a:schemeClr val="dk1"/>
                </a:solidFill>
                <a:latin typeface="Calibri"/>
              </a:rPr>
              <a:t>Mandatul special/ împuternicirea specială </a:t>
            </a:r>
            <a:r>
              <a:rPr b="0" lang="ro-RO" sz="1500" spc="-1" strike="noStrike">
                <a:solidFill>
                  <a:schemeClr val="dk1"/>
                </a:solidFill>
                <a:latin typeface="Calibri"/>
              </a:rPr>
              <a:t>pentru semnarea (digitală) a certificării aplicației  și transmiterea cererii de finanțare prin MYSMIS </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3.</a:t>
            </a:r>
            <a:r>
              <a:rPr b="1" lang="ro-RO" sz="1500" spc="-1" strike="noStrike">
                <a:solidFill>
                  <a:schemeClr val="dk1"/>
                </a:solidFill>
                <a:latin typeface="Calibri"/>
              </a:rPr>
              <a:t>Documente statutare a solicitantului</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4.</a:t>
            </a:r>
            <a:r>
              <a:rPr b="1" lang="ro-RO" sz="1500" spc="-1" strike="noStrike">
                <a:solidFill>
                  <a:schemeClr val="dk1"/>
                </a:solidFill>
                <a:latin typeface="Calibri"/>
              </a:rPr>
              <a:t>Declarația unică</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5.</a:t>
            </a:r>
            <a:r>
              <a:rPr b="1" lang="ro-RO" sz="1500" spc="-1" strike="noStrike">
                <a:solidFill>
                  <a:schemeClr val="dk1"/>
                </a:solidFill>
                <a:latin typeface="Calibri"/>
              </a:rPr>
              <a:t>Lista de auto-evaluare privind respectarea principiului DNSH</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6.</a:t>
            </a:r>
            <a:r>
              <a:rPr b="1" lang="ro-RO" sz="1500" spc="-1" strike="noStrike">
                <a:solidFill>
                  <a:schemeClr val="dk1"/>
                </a:solidFill>
                <a:latin typeface="Calibri"/>
              </a:rPr>
              <a:t> </a:t>
            </a:r>
            <a:r>
              <a:rPr b="1" lang="vi-VN" sz="1500" spc="-1" strike="noStrike">
                <a:solidFill>
                  <a:schemeClr val="dk1"/>
                </a:solidFill>
                <a:latin typeface="Calibri"/>
              </a:rPr>
              <a:t>Certificat de înregistrare în scopuri de TVA (dacă este cazul)</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7</a:t>
            </a:r>
            <a:r>
              <a:rPr b="1" lang="ro-RO" sz="1500" spc="-1" strike="noStrike">
                <a:solidFill>
                  <a:schemeClr val="dk1"/>
                </a:solidFill>
                <a:latin typeface="Calibri"/>
              </a:rPr>
              <a:t>. Declarația privind încadrarea în categoria IMM (microîntreprindere) </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8</a:t>
            </a:r>
            <a:r>
              <a:rPr b="1" lang="ro-RO" sz="1500" spc="-1" strike="noStrike">
                <a:solidFill>
                  <a:schemeClr val="dk1"/>
                </a:solidFill>
                <a:latin typeface="Calibri"/>
              </a:rPr>
              <a:t>. Planul de afaceri</a:t>
            </a:r>
            <a:r>
              <a:rPr b="0" lang="ro-RO" sz="1500" spc="-1" strike="noStrike">
                <a:solidFill>
                  <a:schemeClr val="dk1"/>
                </a:solidFill>
                <a:latin typeface="Calibri"/>
              </a:rPr>
              <a:t>, inclusiv Macheta - Analiza și previziunea financiară</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9. </a:t>
            </a:r>
            <a:r>
              <a:rPr b="1" lang="ro-RO" sz="1500" spc="-1" strike="noStrike">
                <a:solidFill>
                  <a:schemeClr val="dk1"/>
                </a:solidFill>
                <a:latin typeface="Calibri"/>
              </a:rPr>
              <a:t>Documente care susțin obiectul investiției</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10. </a:t>
            </a:r>
            <a:r>
              <a:rPr b="1" lang="ro-RO" sz="1500" spc="-1" strike="noStrike">
                <a:solidFill>
                  <a:schemeClr val="dk1"/>
                </a:solidFill>
                <a:latin typeface="Calibri"/>
              </a:rPr>
              <a:t>Documente care atestă rezonabilitatea costurilor </a:t>
            </a:r>
            <a:r>
              <a:rPr b="0" lang="ro-RO" sz="1500" spc="-1" strike="noStrike">
                <a:solidFill>
                  <a:schemeClr val="dk1"/>
                </a:solidFill>
                <a:latin typeface="Calibri"/>
              </a:rPr>
              <a:t>și justificarea celui mai bun raport între cuantumul sprijinului, activitățile desfășurate și îndeplinirea obiectivelor.</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11. </a:t>
            </a:r>
            <a:r>
              <a:rPr b="1" lang="vi-VN" sz="1500" spc="-1" strike="noStrike">
                <a:solidFill>
                  <a:schemeClr val="dk1"/>
                </a:solidFill>
                <a:latin typeface="Calibri"/>
              </a:rPr>
              <a:t>Certificatul de urbanism, în termen de valabilitate, emis pentru obiectivele de investiție ale proiectului sau autorizația de construire, dacă există, după caz</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p:txBody>
      </p:sp>
      <p:sp>
        <p:nvSpPr>
          <p:cNvPr id="136"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Documente solicitate la depunerea CF</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p:nvPr>
        </p:nvSpPr>
        <p:spPr>
          <a:xfrm>
            <a:off x="1189440" y="814680"/>
            <a:ext cx="6857640" cy="3531240"/>
          </a:xfrm>
          <a:prstGeom prst="rect">
            <a:avLst/>
          </a:prstGeom>
          <a:noFill/>
          <a:ln w="0">
            <a:noFill/>
          </a:ln>
        </p:spPr>
        <p:txBody>
          <a:bodyPr lIns="91440" rIns="91440" tIns="45720" bIns="45720" anchor="t">
            <a:normAutofit/>
          </a:bodyPr>
          <a:p>
            <a:pPr indent="0" algn="just" defTabSz="685800">
              <a:lnSpc>
                <a:spcPct val="90000"/>
              </a:lnSpc>
              <a:spcBef>
                <a:spcPts val="1800"/>
              </a:spcBef>
              <a:buNone/>
              <a:tabLst>
                <a:tab algn="l" pos="0"/>
              </a:tabLst>
            </a:pPr>
            <a:r>
              <a:rPr b="0" lang="ro-RO" sz="1500" spc="-1" strike="noStrike">
                <a:solidFill>
                  <a:schemeClr val="dk1"/>
                </a:solidFill>
                <a:latin typeface="Calibri"/>
              </a:rPr>
              <a:t>12. </a:t>
            </a:r>
            <a:r>
              <a:rPr b="1" lang="pt-BR" sz="1500" spc="-1" strike="noStrike">
                <a:solidFill>
                  <a:schemeClr val="dk1"/>
                </a:solidFill>
                <a:latin typeface="Calibri"/>
              </a:rPr>
              <a:t>Actul de reglementare de mediu, dupa caz, emis de autoritatea public</a:t>
            </a:r>
            <a:r>
              <a:rPr b="1" lang="ro-RO" sz="1500" spc="-1" strike="noStrike">
                <a:solidFill>
                  <a:schemeClr val="dk1"/>
                </a:solidFill>
                <a:latin typeface="Calibri"/>
              </a:rPr>
              <a:t>ă</a:t>
            </a:r>
            <a:r>
              <a:rPr b="1" lang="pt-BR" sz="1500" spc="-1" strike="noStrike">
                <a:solidFill>
                  <a:schemeClr val="dk1"/>
                </a:solidFill>
                <a:latin typeface="Calibri"/>
              </a:rPr>
              <a:t> pentru protec</a:t>
            </a:r>
            <a:r>
              <a:rPr b="1" lang="ro-RO" sz="1500" spc="-1" strike="noStrike">
                <a:solidFill>
                  <a:schemeClr val="dk1"/>
                </a:solidFill>
                <a:latin typeface="Calibri"/>
              </a:rPr>
              <a:t>ț</a:t>
            </a:r>
            <a:r>
              <a:rPr b="1" lang="pt-BR" sz="1500" spc="-1" strike="noStrike">
                <a:solidFill>
                  <a:schemeClr val="dk1"/>
                </a:solidFill>
                <a:latin typeface="Calibri"/>
              </a:rPr>
              <a:t>ia mediului pentru toate tipurile de proiecte</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13.</a:t>
            </a:r>
            <a:r>
              <a:rPr b="1" lang="ro-RO" sz="1500" spc="-1" strike="noStrike">
                <a:solidFill>
                  <a:schemeClr val="dk1"/>
                </a:solidFill>
                <a:latin typeface="Calibri"/>
              </a:rPr>
              <a:t> </a:t>
            </a:r>
            <a:r>
              <a:rPr b="1" lang="fr-FR" sz="1500" spc="-1" strike="noStrike">
                <a:solidFill>
                  <a:schemeClr val="dk1"/>
                </a:solidFill>
                <a:latin typeface="Calibri"/>
              </a:rPr>
              <a:t>Plan de amplasare a echipamentelor achiziționate prin proiect pentru proiectele care prevăd achiziția de dotări. Acest document poate fi elaborat de solicitant.</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ro-RO" sz="1500" spc="-1" strike="noStrike">
                <a:solidFill>
                  <a:schemeClr val="dk1"/>
                </a:solidFill>
                <a:latin typeface="Calibri"/>
              </a:rPr>
              <a:t>14. </a:t>
            </a:r>
            <a:r>
              <a:rPr b="1" lang="vi-VN" sz="1500" spc="-1" strike="noStrike">
                <a:solidFill>
                  <a:schemeClr val="dk1"/>
                </a:solidFill>
                <a:latin typeface="Calibri"/>
              </a:rPr>
              <a:t>Alte documente explicative </a:t>
            </a:r>
            <a:r>
              <a:rPr b="0" lang="vi-VN" sz="1500" spc="-1" strike="noStrike">
                <a:solidFill>
                  <a:schemeClr val="dk1"/>
                </a:solidFill>
                <a:latin typeface="Calibri"/>
              </a:rPr>
              <a:t>necesare pentru susținerea anumitor elemente din proiect, dacă este cazul </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r>
              <a:rPr b="0" lang="vi-VN" sz="1500" spc="-1" strike="noStrike">
                <a:solidFill>
                  <a:schemeClr val="dk1"/>
                </a:solidFill>
                <a:latin typeface="Calibri"/>
              </a:rPr>
              <a:t>Documentele vor fi însoțite de un tabel centralizator cu ofertele și valorile acestora.</a:t>
            </a:r>
            <a:endParaRPr b="0" lang="en-US" sz="1500" spc="-1" strike="noStrike">
              <a:solidFill>
                <a:schemeClr val="dk1"/>
              </a:solidFill>
              <a:latin typeface="Calibri"/>
            </a:endParaRPr>
          </a:p>
          <a:p>
            <a:pPr indent="0" algn="just" defTabSz="685800">
              <a:lnSpc>
                <a:spcPct val="90000"/>
              </a:lnSpc>
              <a:spcBef>
                <a:spcPts val="1800"/>
              </a:spcBef>
              <a:buNone/>
              <a:tabLst>
                <a:tab algn="l" pos="0"/>
              </a:tabLst>
            </a:pPr>
            <a:endParaRPr b="0" lang="en-US" sz="1500" spc="-1" strike="noStrike">
              <a:solidFill>
                <a:schemeClr val="dk1"/>
              </a:solidFill>
              <a:latin typeface="Calibri"/>
            </a:endParaRPr>
          </a:p>
        </p:txBody>
      </p:sp>
      <p:sp>
        <p:nvSpPr>
          <p:cNvPr id="138"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Documente solicitate la depunerea CF</a:t>
            </a:r>
            <a:endParaRPr b="0" lang="ro-RO" sz="2100" spc="-1" strike="noStrike">
              <a:solidFill>
                <a:srgbClr val="000000"/>
              </a:solidFill>
              <a:latin typeface="Arial"/>
            </a:endParaRPr>
          </a:p>
        </p:txBody>
      </p:sp>
      <p:pic>
        <p:nvPicPr>
          <p:cNvPr id="139" name="Picture 1" descr=""/>
          <p:cNvPicPr/>
          <p:nvPr/>
        </p:nvPicPr>
        <p:blipFill>
          <a:blip r:embed="rId1"/>
          <a:stretch/>
        </p:blipFill>
        <p:spPr>
          <a:xfrm>
            <a:off x="1111320" y="3568320"/>
            <a:ext cx="927360" cy="1031760"/>
          </a:xfrm>
          <a:prstGeom prst="rect">
            <a:avLst/>
          </a:prstGeom>
          <a:ln w="0">
            <a:noFill/>
          </a:ln>
        </p:spPr>
      </p:pic>
      <p:sp>
        <p:nvSpPr>
          <p:cNvPr id="140" name="TextBox 4"/>
          <p:cNvSpPr/>
          <p:nvPr/>
        </p:nvSpPr>
        <p:spPr>
          <a:xfrm>
            <a:off x="1720080" y="3041640"/>
            <a:ext cx="6178320" cy="153468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050" spc="-1" strike="noStrike">
                <a:solidFill>
                  <a:srgbClr val="ff0000"/>
                </a:solidFill>
                <a:latin typeface="Calibri"/>
                <a:ea typeface="Calibri"/>
              </a:rPr>
              <a:t>N</a:t>
            </a:r>
            <a:r>
              <a:rPr b="0" lang="vi-VN" sz="1050" spc="-1" strike="noStrike">
                <a:solidFill>
                  <a:srgbClr val="ff0000"/>
                </a:solidFill>
                <a:latin typeface="Calibri"/>
                <a:ea typeface="Calibri"/>
              </a:rPr>
              <a:t>u se solicită depunerea </a:t>
            </a:r>
            <a:r>
              <a:rPr b="0" lang="vi-VN" sz="1050" spc="-1" strike="noStrike">
                <a:solidFill>
                  <a:schemeClr val="dk1"/>
                </a:solidFill>
                <a:latin typeface="Calibri"/>
                <a:ea typeface="Calibri"/>
              </a:rPr>
              <a:t>altor avize, acorduri, certificate, autorizații sau a altor documente care au stat la baza aprobării </a:t>
            </a:r>
            <a:r>
              <a:rPr b="0" lang="ro-RO" sz="1050" spc="-1" strike="noStrike">
                <a:solidFill>
                  <a:schemeClr val="dk1"/>
                </a:solidFill>
                <a:latin typeface="Calibri"/>
                <a:ea typeface="Calibri"/>
              </a:rPr>
              <a:t>autorizației de construire sau a altor </a:t>
            </a:r>
            <a:r>
              <a:rPr b="0" lang="vi-VN" sz="1050" spc="-1" strike="noStrike">
                <a:solidFill>
                  <a:schemeClr val="dk1"/>
                </a:solidFill>
                <a:latin typeface="Calibri"/>
                <a:ea typeface="Calibri"/>
              </a:rPr>
              <a:t>documen</a:t>
            </a:r>
            <a:r>
              <a:rPr b="0" lang="ro-RO" sz="1050" spc="-1" strike="noStrike">
                <a:solidFill>
                  <a:schemeClr val="dk1"/>
                </a:solidFill>
                <a:latin typeface="Calibri"/>
                <a:ea typeface="Calibri"/>
              </a:rPr>
              <a:t>te </a:t>
            </a:r>
            <a:r>
              <a:rPr b="0" lang="vi-VN" sz="1050" spc="-1" strike="noStrike">
                <a:solidFill>
                  <a:schemeClr val="dk1"/>
                </a:solidFill>
                <a:latin typeface="Calibri"/>
                <a:ea typeface="Calibri"/>
              </a:rPr>
              <a:t> care însoțesc cererea de finanțare</a:t>
            </a:r>
            <a:r>
              <a:rPr b="0" lang="vi-VN" sz="1050" spc="-1" strike="noStrike">
                <a:solidFill>
                  <a:schemeClr val="dk1"/>
                </a:solidFill>
                <a:latin typeface="Calibri"/>
                <a:ea typeface="Calibri"/>
              </a:rPr>
              <a:t>. </a:t>
            </a:r>
            <a:r>
              <a:rPr b="0" lang="vi-VN" sz="1050" spc="-1" strike="noStrike">
                <a:solidFill>
                  <a:schemeClr val="dk1"/>
                </a:solidFill>
                <a:latin typeface="Calibri"/>
                <a:ea typeface="Calibri"/>
              </a:rPr>
              <a:t>În măsura în care acestea cuprind recomandări, punerea lor în aplicare este responsabilitatea exclusivă a beneficiarului pe întreaga perioadă de implementare şi monitorizare a proiectului.</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a:p>
            <a:pPr algn="just" defTabSz="457200">
              <a:lnSpc>
                <a:spcPct val="100000"/>
              </a:lnSpc>
            </a:pPr>
            <a:r>
              <a:rPr b="0" lang="vi-VN" sz="1050" spc="-1" strike="noStrike">
                <a:solidFill>
                  <a:srgbClr val="ff0000"/>
                </a:solidFill>
                <a:latin typeface="Calibri"/>
                <a:ea typeface="Calibri"/>
              </a:rPr>
              <a:t>Dacă</a:t>
            </a:r>
            <a:r>
              <a:rPr b="0" lang="vi-VN" sz="1050" spc="-1" strike="noStrike">
                <a:solidFill>
                  <a:schemeClr val="dk1"/>
                </a:solidFill>
                <a:latin typeface="Calibri"/>
                <a:ea typeface="Calibri"/>
              </a:rPr>
              <a:t> împreună cu cererea de finanţare </a:t>
            </a:r>
            <a:r>
              <a:rPr b="0" lang="vi-VN" sz="1050" spc="-1" strike="noStrike">
                <a:solidFill>
                  <a:srgbClr val="ff0000"/>
                </a:solidFill>
                <a:latin typeface="Calibri"/>
                <a:ea typeface="Calibri"/>
              </a:rPr>
              <a:t>se depune autorizaţia de construire </a:t>
            </a:r>
            <a:r>
              <a:rPr b="0" lang="vi-VN" sz="1050" spc="-1" strike="noStrike">
                <a:solidFill>
                  <a:schemeClr val="dk1"/>
                </a:solidFill>
                <a:latin typeface="Calibri"/>
                <a:ea typeface="Calibri"/>
              </a:rPr>
              <a:t>valabilă la data depunerii cererii de finanţare, emisă pentru solicitant pentru obiectivul de investiţii vizat de cererea de finanţare, </a:t>
            </a:r>
            <a:r>
              <a:rPr b="0" lang="vi-VN" sz="1050" spc="-1" strike="noStrike">
                <a:solidFill>
                  <a:srgbClr val="ff0000"/>
                </a:solidFill>
                <a:latin typeface="Calibri"/>
                <a:ea typeface="Calibri"/>
              </a:rPr>
              <a:t>nu este necesară şi nu se solicită depunerea avizelor, acordurilor, certificatelor, autorizaţiilor sau a altor documente care au stat la baza emiterii acesteia.</a:t>
            </a:r>
            <a:endParaRPr b="0" lang="ro-RO" sz="105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p:nvPr>
        </p:nvSpPr>
        <p:spPr>
          <a:xfrm>
            <a:off x="1143000" y="769680"/>
            <a:ext cx="6857640" cy="4611240"/>
          </a:xfrm>
          <a:prstGeom prst="rect">
            <a:avLst/>
          </a:prstGeom>
          <a:noFill/>
          <a:ln w="0">
            <a:noFill/>
          </a:ln>
        </p:spPr>
        <p:txBody>
          <a:bodyPr lIns="91440" rIns="91440" tIns="45720" bIns="45720" anchor="t">
            <a:normAutofit fontScale="87123" lnSpcReduction="10000"/>
          </a:bodyPr>
          <a:p>
            <a:pPr indent="0" algn="just" defTabSz="685800">
              <a:lnSpc>
                <a:spcPct val="90000"/>
              </a:lnSpc>
              <a:spcBef>
                <a:spcPts val="901"/>
              </a:spcBef>
              <a:buNone/>
              <a:tabLst>
                <a:tab algn="l" pos="0"/>
              </a:tabLst>
            </a:pPr>
            <a:r>
              <a:rPr b="0" lang="ro-RO" sz="1500" spc="-1" strike="noStrike">
                <a:solidFill>
                  <a:schemeClr val="dk1"/>
                </a:solidFill>
                <a:latin typeface="Calibri"/>
              </a:rPr>
              <a:t>1.</a:t>
            </a:r>
            <a:r>
              <a:rPr b="1" lang="ro-RO" sz="1500" spc="-1" strike="noStrike">
                <a:solidFill>
                  <a:schemeClr val="dk1"/>
                </a:solidFill>
                <a:latin typeface="Calibri"/>
              </a:rPr>
              <a:t>Declarațiile pe proprie răspundere actualizate</a:t>
            </a:r>
            <a:r>
              <a:rPr b="0" lang="ro-RO" sz="1500" spc="-1" strike="noStrike">
                <a:solidFill>
                  <a:schemeClr val="dk1"/>
                </a:solidFill>
                <a:latin typeface="Calibri"/>
              </a:rPr>
              <a:t>, dacă au suferit modificări față de momentul depunerii cererii de finanțare</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2.</a:t>
            </a:r>
            <a:r>
              <a:rPr b="1" lang="ro-RO" sz="1500" spc="-1" strike="noStrike">
                <a:solidFill>
                  <a:schemeClr val="dk1"/>
                </a:solidFill>
                <a:latin typeface="Calibri"/>
              </a:rPr>
              <a:t>Hotărâre organe statutare privind aprobarea cofinanțării proiectului </a:t>
            </a:r>
            <a:r>
              <a:rPr b="0" lang="ro-RO" sz="1500" spc="-1" strike="noStrike">
                <a:solidFill>
                  <a:schemeClr val="dk1"/>
                </a:solidFill>
                <a:latin typeface="Calibri"/>
              </a:rPr>
              <a:t>(cheltuieli eligibile, neeligibile, eventuale cheltuieli suplimentare, TVA (după caz), precum și </a:t>
            </a:r>
            <a:r>
              <a:rPr b="0" lang="it-IT" sz="1500" spc="-1" strike="noStrike">
                <a:solidFill>
                  <a:schemeClr val="dk1"/>
                </a:solidFill>
                <a:latin typeface="Calibri"/>
              </a:rPr>
              <a:t>cheltuielile necesare asigurării caracterului durabil al proiectului)</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3. </a:t>
            </a:r>
            <a:r>
              <a:rPr b="1" lang="ro-RO" sz="1500" spc="-1" strike="noStrike">
                <a:solidFill>
                  <a:schemeClr val="dk1"/>
                </a:solidFill>
                <a:latin typeface="Calibri"/>
              </a:rPr>
              <a:t>Scrisoare de confort angajantă </a:t>
            </a:r>
            <a:r>
              <a:rPr b="0" lang="ro-RO" sz="1500" spc="-1" strike="noStrike">
                <a:solidFill>
                  <a:schemeClr val="dk1"/>
                </a:solidFill>
                <a:latin typeface="Calibri"/>
              </a:rPr>
              <a:t>(emisă de instituție bancară) sau </a:t>
            </a:r>
            <a:r>
              <a:rPr b="1" lang="ro-RO" sz="1500" spc="-1" strike="noStrike">
                <a:solidFill>
                  <a:schemeClr val="dk1"/>
                </a:solidFill>
                <a:latin typeface="Calibri"/>
              </a:rPr>
              <a:t>scrisoare de garanție </a:t>
            </a:r>
            <a:r>
              <a:rPr b="0" lang="ro-RO" sz="1500" spc="-1" strike="noStrike">
                <a:solidFill>
                  <a:schemeClr val="dk1"/>
                </a:solidFill>
                <a:latin typeface="Calibri"/>
              </a:rPr>
              <a:t>emisă de instituții financiare nebancare (înregistrate în registrul B.N.R.) și/sau alte documente cu titlu probatoriu, respectiv un document din următoarele: extras de cont bancar, dovada unei linii/ contract de credit emise de bancă/ instituție financiar bancară, în conformitate cu Ghidul solicitantului prin care să se facă dovada posibilității solicitantului de a asigura cofinanțarea cheltuielilor eligibile/neeligibile, mai puțin TVA aferent deductibil.</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4. </a:t>
            </a:r>
            <a:r>
              <a:rPr b="1" lang="ro-RO" sz="1500" spc="-1" strike="noStrike">
                <a:solidFill>
                  <a:schemeClr val="dk1"/>
                </a:solidFill>
                <a:latin typeface="Calibri"/>
              </a:rPr>
              <a:t>Planul de monitorizare a proiectului</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5. </a:t>
            </a:r>
            <a:r>
              <a:rPr b="1" lang="ro-RO" sz="1500" spc="-1" strike="noStrike">
                <a:solidFill>
                  <a:schemeClr val="dk1"/>
                </a:solidFill>
                <a:latin typeface="Calibri"/>
              </a:rPr>
              <a:t>Graficul cererilor de prefinanțare/plată/rambursare</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6. </a:t>
            </a:r>
            <a:r>
              <a:rPr b="1" lang="ro-RO" sz="1500" spc="-1" strike="noStrike">
                <a:solidFill>
                  <a:schemeClr val="dk1"/>
                </a:solidFill>
                <a:latin typeface="Calibri"/>
              </a:rPr>
              <a:t>Certificate de atestare fiscală</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7.</a:t>
            </a:r>
            <a:r>
              <a:rPr b="1" lang="ro-RO" sz="1500" spc="-1" strike="noStrike">
                <a:solidFill>
                  <a:schemeClr val="dk1"/>
                </a:solidFill>
                <a:latin typeface="Calibri"/>
              </a:rPr>
              <a:t>Certificatul de cazier fiscal al solicitantului</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p:txBody>
      </p:sp>
      <p:sp>
        <p:nvSpPr>
          <p:cNvPr id="142"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Documente solicitate în etapa de contractare</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p:nvPr>
        </p:nvSpPr>
        <p:spPr>
          <a:xfrm>
            <a:off x="1143000" y="832320"/>
            <a:ext cx="6857640" cy="4645080"/>
          </a:xfrm>
          <a:prstGeom prst="rect">
            <a:avLst/>
          </a:prstGeom>
          <a:noFill/>
          <a:ln w="0">
            <a:noFill/>
          </a:ln>
        </p:spPr>
        <p:txBody>
          <a:bodyPr lIns="91440" rIns="91440" tIns="45720" bIns="45720" anchor="t">
            <a:normAutofit/>
          </a:bodyPr>
          <a:p>
            <a:pPr indent="0" algn="just" defTabSz="685800">
              <a:lnSpc>
                <a:spcPct val="90000"/>
              </a:lnSpc>
              <a:spcBef>
                <a:spcPts val="901"/>
              </a:spcBef>
              <a:buNone/>
              <a:tabLst>
                <a:tab algn="l" pos="0"/>
              </a:tabLst>
            </a:pPr>
            <a:r>
              <a:rPr b="0" lang="ro-RO" sz="1500" spc="-1" strike="noStrike">
                <a:solidFill>
                  <a:schemeClr val="dk1"/>
                </a:solidFill>
                <a:latin typeface="Calibri"/>
              </a:rPr>
              <a:t>8. Certificat de cazier judiciar al reprezentantului legal al solicitantului</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9. </a:t>
            </a:r>
            <a:r>
              <a:rPr b="1" lang="ro-RO" sz="1500" spc="-1" strike="noStrike">
                <a:solidFill>
                  <a:schemeClr val="dk1"/>
                </a:solidFill>
                <a:latin typeface="Calibri"/>
              </a:rPr>
              <a:t>Declarație pe propria răspundere asumată de reprezentantul legal al solicitantului, cu privire la orice ajutor de minimis </a:t>
            </a:r>
            <a:r>
              <a:rPr b="0" lang="ro-RO" sz="1500" spc="-1" strike="noStrike">
                <a:solidFill>
                  <a:schemeClr val="dk1"/>
                </a:solidFill>
                <a:latin typeface="Calibri"/>
              </a:rPr>
              <a:t>primit în ultimii 3 ani, în cazul căruia se aplică Regulamentul (UE) 2023/2831 sau alte regulamente de minimis.</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10. </a:t>
            </a:r>
            <a:r>
              <a:rPr b="1" lang="ro-RO" sz="1500" spc="-1" strike="noStrike">
                <a:solidFill>
                  <a:schemeClr val="dk1"/>
                </a:solidFill>
                <a:latin typeface="Calibri"/>
              </a:rPr>
              <a:t>Actul de împuternicire pentru semnare contract</a:t>
            </a:r>
            <a:r>
              <a:rPr b="0" lang="ro-RO" sz="1500" spc="-1" strike="noStrike">
                <a:solidFill>
                  <a:schemeClr val="dk1"/>
                </a:solidFill>
                <a:latin typeface="Calibri"/>
              </a:rPr>
              <a:t>, dacă este cazul</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11. </a:t>
            </a:r>
            <a:r>
              <a:rPr b="1" lang="ro-RO" sz="1500" spc="-1" strike="noStrike">
                <a:solidFill>
                  <a:schemeClr val="dk1"/>
                </a:solidFill>
                <a:latin typeface="Calibri"/>
              </a:rPr>
              <a:t>Documente care atestă existența unui drept real principal/un drept de folosință asupra bunurilor imobile care fac obiectul cererii de finanțare</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-extras de carte funciară </a:t>
            </a:r>
            <a:r>
              <a:rPr b="0" lang="it-IT" sz="1500" spc="-1" strike="noStrike">
                <a:solidFill>
                  <a:schemeClr val="dk1"/>
                </a:solidFill>
                <a:latin typeface="Calibri"/>
              </a:rPr>
              <a:t>cu  privire  la  bunurile irnobile (tere</a:t>
            </a:r>
            <a:r>
              <a:rPr b="0" lang="ro-RO" sz="1500" spc="-1" strike="noStrike">
                <a:solidFill>
                  <a:schemeClr val="dk1"/>
                </a:solidFill>
                <a:latin typeface="Calibri"/>
              </a:rPr>
              <a:t>n, </a:t>
            </a:r>
            <a:r>
              <a:rPr b="0" lang="it-IT" sz="1500" spc="-1" strike="noStrike">
                <a:solidFill>
                  <a:schemeClr val="dk1"/>
                </a:solidFill>
                <a:latin typeface="Calibri"/>
              </a:rPr>
              <a:t>cl</a:t>
            </a:r>
            <a:r>
              <a:rPr b="0" lang="ro-RO" sz="1500" spc="-1" strike="noStrike">
                <a:solidFill>
                  <a:schemeClr val="dk1"/>
                </a:solidFill>
                <a:latin typeface="Calibri"/>
              </a:rPr>
              <a:t>ă</a:t>
            </a:r>
            <a:r>
              <a:rPr b="0" lang="it-IT" sz="1500" spc="-1" strike="noStrike">
                <a:solidFill>
                  <a:schemeClr val="dk1"/>
                </a:solidFill>
                <a:latin typeface="Calibri"/>
              </a:rPr>
              <a:t>dire)</a:t>
            </a:r>
            <a:r>
              <a:rPr b="0" lang="ro-RO" sz="1500" spc="-1" strike="noStrike">
                <a:solidFill>
                  <a:schemeClr val="dk1"/>
                </a:solidFill>
                <a:latin typeface="Calibri"/>
              </a:rPr>
              <a:t>;</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-documente care atestă dreptul solicitantului de a realiza proiectul;</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a:p>
            <a:pPr indent="0" algn="just" defTabSz="685800">
              <a:lnSpc>
                <a:spcPct val="90000"/>
              </a:lnSpc>
              <a:spcBef>
                <a:spcPts val="901"/>
              </a:spcBef>
              <a:buNone/>
              <a:tabLst>
                <a:tab algn="l" pos="0"/>
              </a:tabLst>
            </a:pPr>
            <a:r>
              <a:rPr b="0" lang="ro-RO" sz="1500" spc="-1" strike="noStrike">
                <a:solidFill>
                  <a:schemeClr val="dk1"/>
                </a:solidFill>
                <a:latin typeface="Calibri"/>
              </a:rPr>
              <a:t>12. </a:t>
            </a:r>
            <a:r>
              <a:rPr b="1" lang="ro-RO" sz="1500" spc="-1" strike="noStrike">
                <a:solidFill>
                  <a:schemeClr val="dk1"/>
                </a:solidFill>
                <a:latin typeface="Calibri"/>
              </a:rPr>
              <a:t>Declarație privind conformitatea cu ajutorul de minimis</a:t>
            </a:r>
            <a:endParaRPr b="0" lang="en-US" sz="1500" spc="-1" strike="noStrike">
              <a:solidFill>
                <a:schemeClr val="dk1"/>
              </a:solidFill>
              <a:latin typeface="Calibri"/>
            </a:endParaRPr>
          </a:p>
          <a:p>
            <a:pPr indent="0" algn="just" defTabSz="685800">
              <a:lnSpc>
                <a:spcPct val="90000"/>
              </a:lnSpc>
              <a:spcBef>
                <a:spcPts val="901"/>
              </a:spcBef>
              <a:buNone/>
              <a:tabLst>
                <a:tab algn="l" pos="0"/>
              </a:tabLst>
            </a:pPr>
            <a:endParaRPr b="0" lang="en-US" sz="1500" spc="-1" strike="noStrike">
              <a:solidFill>
                <a:schemeClr val="dk1"/>
              </a:solidFill>
              <a:latin typeface="Calibri"/>
            </a:endParaRPr>
          </a:p>
        </p:txBody>
      </p:sp>
      <p:sp>
        <p:nvSpPr>
          <p:cNvPr id="144"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Documente solicitate în etapa de contractare</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p:nvPr>
        </p:nvSpPr>
        <p:spPr>
          <a:xfrm>
            <a:off x="1143000" y="723600"/>
            <a:ext cx="6857640" cy="691560"/>
          </a:xfrm>
          <a:prstGeom prst="rect">
            <a:avLst/>
          </a:prstGeom>
          <a:noFill/>
          <a:ln w="0">
            <a:noFill/>
          </a:ln>
        </p:spPr>
        <p:txBody>
          <a:bodyPr lIns="91440" rIns="91440" tIns="45720" bIns="45720" anchor="t">
            <a:normAutofit/>
          </a:bodyPr>
          <a:p>
            <a:pPr indent="0" algn="just" defTabSz="685800">
              <a:lnSpc>
                <a:spcPct val="90000"/>
              </a:lnSpc>
              <a:spcBef>
                <a:spcPts val="751"/>
              </a:spcBef>
              <a:buNone/>
              <a:tabLst>
                <a:tab algn="l" pos="0"/>
              </a:tabLst>
            </a:pPr>
            <a:r>
              <a:rPr b="1" lang="ro-RO" sz="1500" spc="-1" strike="noStrike">
                <a:solidFill>
                  <a:srgbClr val="ff0000"/>
                </a:solidFill>
                <a:latin typeface="Calibri"/>
              </a:rPr>
              <a:t>Durata totală a procesului de evaluare, selecție, contractare nu poate depăși </a:t>
            </a:r>
            <a:r>
              <a:rPr b="1" lang="ro-RO" sz="1500" spc="-1" strike="noStrike">
                <a:solidFill>
                  <a:schemeClr val="dk1"/>
                </a:solidFill>
                <a:latin typeface="Calibri"/>
              </a:rPr>
              <a:t>180 de zile calendaristice calculate </a:t>
            </a:r>
            <a:r>
              <a:rPr b="1" lang="ro-RO" sz="1500" spc="-1" strike="noStrike">
                <a:solidFill>
                  <a:srgbClr val="ff0000"/>
                </a:solidFill>
                <a:latin typeface="Calibri"/>
              </a:rPr>
              <a:t>de la închiderea apelului de proiecte </a:t>
            </a:r>
            <a:r>
              <a:rPr b="0" lang="ro-RO" sz="1500" spc="-1" strike="noStrike">
                <a:solidFill>
                  <a:schemeClr val="dk1"/>
                </a:solidFill>
                <a:latin typeface="Calibri"/>
              </a:rPr>
              <a:t>(se pot solicita clarificări la fiecare secțiunea în parte).</a:t>
            </a:r>
            <a:endParaRPr b="0" lang="en-US" sz="1500" spc="-1" strike="noStrike">
              <a:solidFill>
                <a:schemeClr val="dk1"/>
              </a:solidFill>
              <a:latin typeface="Calibri"/>
            </a:endParaRPr>
          </a:p>
        </p:txBody>
      </p:sp>
      <p:sp>
        <p:nvSpPr>
          <p:cNvPr id="146"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Evaluare, selecție și contractare</a:t>
            </a:r>
            <a:endParaRPr b="0" lang="ro-RO" sz="2100" spc="-1" strike="noStrike">
              <a:solidFill>
                <a:srgbClr val="000000"/>
              </a:solidFill>
              <a:latin typeface="Arial"/>
            </a:endParaRPr>
          </a:p>
        </p:txBody>
      </p:sp>
      <p:graphicFrame>
        <p:nvGraphicFramePr>
          <p:cNvPr id="3" name="Diagram3"/>
          <p:cNvGraphicFramePr/>
          <p:nvPr>
            <p:extLst>
              <p:ext uri="{D42A27DB-BD31-4B8C-83A1-F6EECF244321}">
                <p14:modId xmlns:p14="http://schemas.microsoft.com/office/powerpoint/2010/main" val="751534426"/>
              </p:ext>
            </p:extLst>
          </p:nvPr>
        </p:nvGraphicFramePr>
        <p:xfrm>
          <a:off x="2419200" y="1829520"/>
          <a:ext cx="4571640" cy="30477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47" name="TextBox 11"/>
          <p:cNvSpPr/>
          <p:nvPr/>
        </p:nvSpPr>
        <p:spPr>
          <a:xfrm>
            <a:off x="1143000" y="4923360"/>
            <a:ext cx="6825600" cy="5713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050" spc="-1" strike="noStrike">
                <a:solidFill>
                  <a:schemeClr val="dk1"/>
                </a:solidFill>
                <a:latin typeface="Calibri"/>
              </a:rPr>
              <a:t>Depunerea CF se face prin platforma MYSMIS prin crearea unui cont de front office în cadrul aplicației https://mfe.gov.ro/my-smis/</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p:txBody>
      </p:sp>
      <p:sp>
        <p:nvSpPr>
          <p:cNvPr id="148" name="TextBox 3"/>
          <p:cNvSpPr/>
          <p:nvPr/>
        </p:nvSpPr>
        <p:spPr>
          <a:xfrm>
            <a:off x="1143000" y="1428840"/>
            <a:ext cx="6825600" cy="63828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200" spc="-1" strike="noStrike">
                <a:solidFill>
                  <a:schemeClr val="dk1"/>
                </a:solidFill>
                <a:latin typeface="Calibri"/>
              </a:rPr>
              <a:t>În cazuri temeinic justificate, AM PTJ are dreptul de a prelungi durata motivat, cu maximum 180 de zile calendaristice, cu informarea solicitanților prin publicarea unui anunț pe pagina de internet a autorității de management</a:t>
            </a:r>
            <a:endParaRPr b="0" lang="ro-RO"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Evaluare, selecție și contractare</a:t>
            </a:r>
            <a:endParaRPr b="0" lang="ro-RO" sz="2100" spc="-1" strike="noStrike">
              <a:solidFill>
                <a:srgbClr val="000000"/>
              </a:solidFill>
              <a:latin typeface="Arial"/>
            </a:endParaRPr>
          </a:p>
        </p:txBody>
      </p:sp>
      <p:sp>
        <p:nvSpPr>
          <p:cNvPr id="150" name="TextBox 9"/>
          <p:cNvSpPr/>
          <p:nvPr/>
        </p:nvSpPr>
        <p:spPr>
          <a:xfrm>
            <a:off x="1178640" y="1125360"/>
            <a:ext cx="6822000" cy="77544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500" spc="-1" strike="noStrike">
                <a:solidFill>
                  <a:schemeClr val="dk1"/>
                </a:solidFill>
                <a:latin typeface="Calibri"/>
              </a:rPr>
              <a:t>Proiectele sunt selectate prin aplicarea criteriilor de evaluare și selecție cu condiția respectării </a:t>
            </a:r>
            <a:r>
              <a:rPr b="1" lang="ro-RO" sz="1500" spc="-1" strike="noStrike">
                <a:solidFill>
                  <a:srgbClr val="ff0000"/>
                </a:solidFill>
                <a:latin typeface="Calibri"/>
              </a:rPr>
              <a:t>pragului de excelență</a:t>
            </a:r>
            <a:r>
              <a:rPr b="0" lang="ro-RO" sz="1500" spc="-1" strike="noStrike">
                <a:solidFill>
                  <a:schemeClr val="dk1"/>
                </a:solidFill>
                <a:latin typeface="Calibri"/>
              </a:rPr>
              <a:t>, a </a:t>
            </a:r>
            <a:r>
              <a:rPr b="1" lang="ro-RO" sz="1500" spc="-1" strike="noStrike">
                <a:solidFill>
                  <a:srgbClr val="ff0000"/>
                </a:solidFill>
                <a:latin typeface="Calibri"/>
              </a:rPr>
              <a:t>pragului de calitate </a:t>
            </a:r>
            <a:r>
              <a:rPr b="0" lang="ro-RO" sz="1500" spc="-1" strike="noStrike">
                <a:solidFill>
                  <a:schemeClr val="dk1"/>
                </a:solidFill>
                <a:latin typeface="Calibri"/>
              </a:rPr>
              <a:t>stabilit și în condițiile prevăzute de ghidul solicitantului, în limita bugetului alocat apelului specific.</a:t>
            </a:r>
            <a:endParaRPr b="0" lang="ro-RO" sz="1500" spc="-1" strike="noStrike">
              <a:solidFill>
                <a:srgbClr val="000000"/>
              </a:solidFill>
              <a:latin typeface="Arial"/>
            </a:endParaRPr>
          </a:p>
        </p:txBody>
      </p:sp>
      <p:graphicFrame>
        <p:nvGraphicFramePr>
          <p:cNvPr id="4" name="Diagram4"/>
          <p:cNvGraphicFramePr/>
          <p:nvPr>
            <p:extLst>
              <p:ext uri="{D42A27DB-BD31-4B8C-83A1-F6EECF244321}">
                <p14:modId xmlns:p14="http://schemas.microsoft.com/office/powerpoint/2010/main" val="2048555756"/>
              </p:ext>
            </p:extLst>
          </p:nvPr>
        </p:nvGraphicFramePr>
        <p:xfrm>
          <a:off x="1386000" y="1887120"/>
          <a:ext cx="6372000" cy="30477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Perioada de implementare</a:t>
            </a:r>
            <a:endParaRPr b="0" lang="ro-RO" sz="2100" spc="-1" strike="noStrike">
              <a:solidFill>
                <a:srgbClr val="000000"/>
              </a:solidFill>
              <a:latin typeface="Arial"/>
            </a:endParaRPr>
          </a:p>
        </p:txBody>
      </p:sp>
      <p:graphicFrame>
        <p:nvGraphicFramePr>
          <p:cNvPr id="5" name="Diagram5"/>
          <p:cNvGraphicFramePr/>
          <p:nvPr>
            <p:extLst>
              <p:ext uri="{D42A27DB-BD31-4B8C-83A1-F6EECF244321}">
                <p14:modId xmlns:p14="http://schemas.microsoft.com/office/powerpoint/2010/main" val="1122093036"/>
              </p:ext>
            </p:extLst>
          </p:nvPr>
        </p:nvGraphicFramePr>
        <p:xfrm>
          <a:off x="1293120" y="807120"/>
          <a:ext cx="6682680" cy="444672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Monitorizare</a:t>
            </a:r>
            <a:endParaRPr b="0" lang="ro-RO" sz="2100" spc="-1" strike="noStrike">
              <a:solidFill>
                <a:srgbClr val="000000"/>
              </a:solidFill>
              <a:latin typeface="Arial"/>
            </a:endParaRPr>
          </a:p>
        </p:txBody>
      </p:sp>
      <p:sp>
        <p:nvSpPr>
          <p:cNvPr id="153" name="TextBox 3"/>
          <p:cNvSpPr/>
          <p:nvPr/>
        </p:nvSpPr>
        <p:spPr>
          <a:xfrm>
            <a:off x="1143000" y="726120"/>
            <a:ext cx="6857640" cy="77544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ro-RO" sz="1500" spc="-1" strike="noStrike">
                <a:solidFill>
                  <a:schemeClr val="dk1"/>
                </a:solidFill>
                <a:latin typeface="Calibri"/>
              </a:rPr>
              <a:t>Prin semnarea contractului de finanțare, beneficiarul se obligă să implementeze proiectul pe propria răspundere în conformitate cu prevederile contractului de finanțare (inclusiv anexele acestuia) și ale legislației comunitare și naționale în vigoare</a:t>
            </a:r>
            <a:endParaRPr b="0" lang="ro-RO" sz="1500" spc="-1" strike="noStrike">
              <a:solidFill>
                <a:srgbClr val="000000"/>
              </a:solidFill>
              <a:latin typeface="Arial"/>
            </a:endParaRPr>
          </a:p>
        </p:txBody>
      </p:sp>
      <p:graphicFrame>
        <p:nvGraphicFramePr>
          <p:cNvPr id="6" name="Diagram6"/>
          <p:cNvGraphicFramePr/>
          <p:nvPr>
            <p:extLst>
              <p:ext uri="{D42A27DB-BD31-4B8C-83A1-F6EECF244321}">
                <p14:modId xmlns:p14="http://schemas.microsoft.com/office/powerpoint/2010/main" val="4043660100"/>
              </p:ext>
            </p:extLst>
          </p:nvPr>
        </p:nvGraphicFramePr>
        <p:xfrm>
          <a:off x="1207440" y="1487880"/>
          <a:ext cx="6793200" cy="38574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Rectangle 4"/>
          <p:cNvSpPr/>
          <p:nvPr/>
        </p:nvSpPr>
        <p:spPr>
          <a:xfrm>
            <a:off x="1143000" y="1599840"/>
            <a:ext cx="6857640" cy="2373480"/>
          </a:xfrm>
          <a:prstGeom prst="rect">
            <a:avLst/>
          </a:prstGeom>
          <a:noFill/>
          <a:ln w="0">
            <a:noFill/>
          </a:ln>
        </p:spPr>
        <p:style>
          <a:lnRef idx="0"/>
          <a:fillRef idx="0"/>
          <a:effectRef idx="0"/>
          <a:fontRef idx="minor"/>
        </p:style>
        <p:txBody>
          <a:bodyPr lIns="90000" rIns="90000" tIns="45000" bIns="45000" anchor="t">
            <a:spAutoFit/>
          </a:bodyPr>
          <a:p>
            <a:pPr marL="130320" algn="just" defTabSz="457200">
              <a:lnSpc>
                <a:spcPct val="100000"/>
              </a:lnSpc>
            </a:pPr>
            <a:r>
              <a:rPr b="1" lang="ro-RO" sz="1050" spc="-1" strike="noStrike">
                <a:solidFill>
                  <a:schemeClr val="dk2">
                    <a:lumMod val="50000"/>
                  </a:schemeClr>
                </a:solidFill>
                <a:latin typeface="Calibri"/>
                <a:ea typeface="Verdana"/>
              </a:rPr>
              <a:t>Data deschiderii apelului de proiecte: </a:t>
            </a:r>
            <a:endParaRPr b="0" lang="ro-RO" sz="1050" spc="-1" strike="noStrike">
              <a:solidFill>
                <a:srgbClr val="000000"/>
              </a:solidFill>
              <a:latin typeface="Arial"/>
            </a:endParaRPr>
          </a:p>
          <a:p>
            <a:pPr lvl="1" marL="387720" indent="-257040" algn="just" defTabSz="457200">
              <a:lnSpc>
                <a:spcPct val="100000"/>
              </a:lnSpc>
              <a:buClr>
                <a:srgbClr val="222a35"/>
              </a:buClr>
              <a:buFont typeface="Symbol" charset="2"/>
              <a:buChar char=""/>
            </a:pPr>
            <a:r>
              <a:rPr b="1" lang="ro-RO" sz="1050" spc="-1" strike="noStrike">
                <a:solidFill>
                  <a:schemeClr val="dk2">
                    <a:lumMod val="50000"/>
                  </a:schemeClr>
                </a:solidFill>
                <a:latin typeface="Calibri"/>
                <a:ea typeface="Verdana"/>
              </a:rPr>
              <a:t>16.04.2025</a:t>
            </a:r>
            <a:endParaRPr b="0" lang="ro-RO" sz="1050" spc="-1" strike="noStrike">
              <a:solidFill>
                <a:srgbClr val="000000"/>
              </a:solidFill>
              <a:latin typeface="Arial"/>
            </a:endParaRPr>
          </a:p>
          <a:p>
            <a:pPr marL="130320" algn="just" defTabSz="457200">
              <a:lnSpc>
                <a:spcPct val="100000"/>
              </a:lnSpc>
            </a:pPr>
            <a:endParaRPr b="0" lang="ro-RO" sz="1050" spc="-1" strike="noStrike">
              <a:solidFill>
                <a:srgbClr val="000000"/>
              </a:solidFill>
              <a:latin typeface="Arial"/>
            </a:endParaRPr>
          </a:p>
          <a:p>
            <a:pPr marL="130320" algn="just" defTabSz="457200">
              <a:lnSpc>
                <a:spcPct val="100000"/>
              </a:lnSpc>
            </a:pPr>
            <a:r>
              <a:rPr b="1" lang="ro-RO" sz="1050" spc="-1" strike="noStrike">
                <a:solidFill>
                  <a:schemeClr val="dk2">
                    <a:lumMod val="50000"/>
                  </a:schemeClr>
                </a:solidFill>
                <a:latin typeface="Calibri"/>
                <a:ea typeface="Verdana"/>
              </a:rPr>
              <a:t>Data și ora pentru începerea depunerii de proiecte: </a:t>
            </a:r>
            <a:endParaRPr b="0" lang="ro-RO" sz="1050" spc="-1" strike="noStrike">
              <a:solidFill>
                <a:srgbClr val="000000"/>
              </a:solidFill>
              <a:latin typeface="Arial"/>
            </a:endParaRPr>
          </a:p>
          <a:p>
            <a:pPr lvl="1" marL="387720" indent="-257040" algn="just" defTabSz="457200">
              <a:lnSpc>
                <a:spcPct val="100000"/>
              </a:lnSpc>
              <a:buClr>
                <a:srgbClr val="222a35"/>
              </a:buClr>
              <a:buFont typeface="Symbol" charset="2"/>
              <a:buChar char=""/>
            </a:pPr>
            <a:r>
              <a:rPr b="1" lang="ro-RO" sz="1050" spc="-1" strike="noStrike">
                <a:solidFill>
                  <a:schemeClr val="dk2">
                    <a:lumMod val="50000"/>
                  </a:schemeClr>
                </a:solidFill>
                <a:latin typeface="Calibri"/>
                <a:ea typeface="Verdana"/>
              </a:rPr>
              <a:t>30.07.2025, ora 14:00</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a:p>
            <a:pPr marL="130320" algn="just" defTabSz="457200">
              <a:lnSpc>
                <a:spcPct val="100000"/>
              </a:lnSpc>
            </a:pPr>
            <a:r>
              <a:rPr b="1" lang="ro-RO" sz="1050" spc="-1" strike="noStrike">
                <a:solidFill>
                  <a:schemeClr val="dk2">
                    <a:lumMod val="50000"/>
                  </a:schemeClr>
                </a:solidFill>
                <a:latin typeface="Calibri"/>
                <a:ea typeface="Verdana"/>
              </a:rPr>
              <a:t>Data și ora închiderii apelului de proiecte: </a:t>
            </a:r>
            <a:endParaRPr b="0" lang="ro-RO" sz="1050" spc="-1" strike="noStrike">
              <a:solidFill>
                <a:srgbClr val="000000"/>
              </a:solidFill>
              <a:latin typeface="Arial"/>
            </a:endParaRPr>
          </a:p>
          <a:p>
            <a:pPr lvl="1" marL="387720" indent="-257040" algn="just" defTabSz="457200">
              <a:lnSpc>
                <a:spcPct val="100000"/>
              </a:lnSpc>
              <a:buClr>
                <a:srgbClr val="222a35"/>
              </a:buClr>
              <a:buFont typeface="Symbol" charset="2"/>
              <a:buChar char=""/>
            </a:pPr>
            <a:r>
              <a:rPr b="1" lang="ro-RO" sz="1050" spc="-1" strike="noStrike">
                <a:solidFill>
                  <a:schemeClr val="dk2">
                    <a:lumMod val="50000"/>
                  </a:schemeClr>
                </a:solidFill>
                <a:latin typeface="Calibri"/>
                <a:ea typeface="Verdana"/>
              </a:rPr>
              <a:t>30.11.2025, ora 23:30</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a:p>
            <a:pPr marL="130320" algn="just" defTabSz="457200">
              <a:lnSpc>
                <a:spcPct val="100000"/>
              </a:lnSpc>
            </a:pPr>
            <a:r>
              <a:rPr b="1" lang="ro-RO" sz="1050" spc="-1" strike="noStrike">
                <a:solidFill>
                  <a:schemeClr val="dk2">
                    <a:lumMod val="50000"/>
                  </a:schemeClr>
                </a:solidFill>
                <a:latin typeface="Calibri"/>
                <a:ea typeface="Verdana"/>
              </a:rPr>
              <a:t>Un solicitant poate depune o singură cerere de finanțare, în cadrul unui singur apel (din cele care fac obiectul ghidului). </a:t>
            </a:r>
            <a:endParaRPr b="0" lang="ro-RO" sz="1050" spc="-1" strike="noStrike">
              <a:solidFill>
                <a:srgbClr val="000000"/>
              </a:solidFill>
              <a:latin typeface="Arial"/>
            </a:endParaRPr>
          </a:p>
          <a:p>
            <a:pPr marL="130320" algn="just" defTabSz="457200">
              <a:lnSpc>
                <a:spcPct val="100000"/>
              </a:lnSpc>
            </a:pPr>
            <a:endParaRPr b="0" lang="ro-RO" sz="1200" spc="-1" strike="noStrike">
              <a:solidFill>
                <a:srgbClr val="000000"/>
              </a:solidFill>
              <a:latin typeface="Arial"/>
            </a:endParaRPr>
          </a:p>
          <a:p>
            <a:pPr marL="130320" algn="just" defTabSz="457200">
              <a:lnSpc>
                <a:spcPct val="100000"/>
              </a:lnSpc>
            </a:pPr>
            <a:r>
              <a:rPr b="1" lang="ro-RO" sz="1050" spc="-1" strike="noStrike">
                <a:solidFill>
                  <a:schemeClr val="dk2">
                    <a:lumMod val="50000"/>
                  </a:schemeClr>
                </a:solidFill>
                <a:latin typeface="Calibri"/>
                <a:ea typeface="Verdana"/>
              </a:rPr>
              <a:t>În prezent:</a:t>
            </a:r>
            <a:endParaRPr b="0" lang="ro-RO" sz="1050" spc="-1" strike="noStrike">
              <a:solidFill>
                <a:srgbClr val="000000"/>
              </a:solidFill>
              <a:latin typeface="Arial"/>
            </a:endParaRPr>
          </a:p>
          <a:p>
            <a:pPr lvl="1" marL="344880" indent="-214200" algn="just" defTabSz="457200">
              <a:lnSpc>
                <a:spcPct val="100000"/>
              </a:lnSpc>
              <a:buClr>
                <a:srgbClr val="222a35"/>
              </a:buClr>
              <a:buFont typeface="Symbol" charset="2"/>
              <a:buChar char=""/>
            </a:pPr>
            <a:r>
              <a:rPr b="1" lang="en-US" sz="1050" spc="-1" strike="noStrike">
                <a:solidFill>
                  <a:schemeClr val="dk2">
                    <a:lumMod val="50000"/>
                  </a:schemeClr>
                </a:solidFill>
                <a:latin typeface="Calibri"/>
                <a:ea typeface="Verdana"/>
              </a:rPr>
              <a:t>41 cereri de finan</a:t>
            </a:r>
            <a:r>
              <a:rPr b="1" lang="ro-RO" sz="1050" spc="-1" strike="noStrike">
                <a:solidFill>
                  <a:schemeClr val="dk2">
                    <a:lumMod val="50000"/>
                  </a:schemeClr>
                </a:solidFill>
                <a:latin typeface="Calibri"/>
                <a:ea typeface="Verdana"/>
              </a:rPr>
              <a:t>ţare depuse </a:t>
            </a:r>
            <a:r>
              <a:rPr b="1" lang="en-US" sz="1050" spc="-1" strike="noStrike">
                <a:solidFill>
                  <a:schemeClr val="dk1"/>
                </a:solidFill>
                <a:latin typeface="Calibri"/>
                <a:ea typeface="Verdana"/>
              </a:rPr>
              <a:t>≃</a:t>
            </a:r>
            <a:r>
              <a:rPr b="1" lang="ro-RO" sz="1050" spc="-1" strike="noStrike">
                <a:solidFill>
                  <a:schemeClr val="dk1"/>
                </a:solidFill>
                <a:latin typeface="Calibri"/>
                <a:ea typeface="Verdana"/>
              </a:rPr>
              <a:t> 38% alocare apel (10,5 mil. EURO FTJ+BS)</a:t>
            </a:r>
            <a:endParaRPr b="0" lang="ro-RO" sz="1050" spc="-1" strike="noStrike">
              <a:solidFill>
                <a:srgbClr val="000000"/>
              </a:solidFill>
              <a:latin typeface="Arial"/>
            </a:endParaRPr>
          </a:p>
          <a:p>
            <a:pPr marL="130320" algn="just" defTabSz="457200">
              <a:lnSpc>
                <a:spcPct val="100000"/>
              </a:lnSpc>
            </a:pPr>
            <a:endParaRPr b="0" lang="ro-RO" sz="1200" spc="-1" strike="noStrike">
              <a:solidFill>
                <a:srgbClr val="000000"/>
              </a:solidFill>
              <a:latin typeface="Arial"/>
            </a:endParaRPr>
          </a:p>
        </p:txBody>
      </p:sp>
      <p:sp>
        <p:nvSpPr>
          <p:cNvPr id="85" name="PlaceHolder 1"/>
          <p:cNvSpPr>
            <a:spLocks noGrp="1"/>
          </p:cNvSpPr>
          <p:nvPr>
            <p:ph type="title"/>
          </p:nvPr>
        </p:nvSpPr>
        <p:spPr>
          <a:xfrm>
            <a:off x="1143000" y="1154880"/>
            <a:ext cx="6857640" cy="369000"/>
          </a:xfrm>
          <a:prstGeom prst="rect">
            <a:avLst/>
          </a:prstGeom>
          <a:solidFill>
            <a:srgbClr val="92d050"/>
          </a:solidFill>
          <a:ln w="0">
            <a:noFill/>
          </a:ln>
        </p:spPr>
        <p:txBody>
          <a:bodyPr lIns="91440" rIns="91440" tIns="45720" bIns="45720" anchor="ctr">
            <a:normAutofit/>
          </a:bodyPr>
          <a:p>
            <a:pPr indent="0" defTabSz="685800">
              <a:lnSpc>
                <a:spcPct val="90000"/>
              </a:lnSpc>
              <a:buNone/>
            </a:pPr>
            <a:r>
              <a:rPr b="1" lang="ro-RO" sz="1870" spc="-1" strike="noStrike">
                <a:solidFill>
                  <a:schemeClr val="dk2">
                    <a:lumMod val="50000"/>
                  </a:schemeClr>
                </a:solidFill>
                <a:latin typeface="Calibri"/>
                <a:ea typeface="Verdana"/>
              </a:rPr>
              <a:t>Termene</a:t>
            </a:r>
            <a:endParaRPr b="0" lang="en-US" sz="1870" spc="-1" strike="noStrike">
              <a:solidFill>
                <a:schemeClr val="dk1"/>
              </a:solidFill>
              <a:latin typeface="Calibri"/>
            </a:endParaRPr>
          </a:p>
        </p:txBody>
      </p:sp>
      <p:sp>
        <p:nvSpPr>
          <p:cNvPr id="86" name="Title 1"/>
          <p:cNvSpPr/>
          <p:nvPr/>
        </p:nvSpPr>
        <p:spPr>
          <a:xfrm>
            <a:off x="1143000" y="285840"/>
            <a:ext cx="6857640" cy="39960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1870" spc="-1" strike="noStrike">
                <a:solidFill>
                  <a:schemeClr val="dk2">
                    <a:lumMod val="50000"/>
                  </a:schemeClr>
                </a:solidFill>
                <a:latin typeface="Calibri"/>
                <a:ea typeface="Verdana"/>
              </a:rPr>
              <a:t>Tip apel de proiecte</a:t>
            </a:r>
            <a:endParaRPr b="0" lang="ro-RO" sz="1870" spc="-1" strike="noStrike">
              <a:solidFill>
                <a:srgbClr val="000000"/>
              </a:solidFill>
              <a:latin typeface="Arial"/>
            </a:endParaRPr>
          </a:p>
        </p:txBody>
      </p:sp>
      <p:sp>
        <p:nvSpPr>
          <p:cNvPr id="87" name="Rectangle 7"/>
          <p:cNvSpPr/>
          <p:nvPr/>
        </p:nvSpPr>
        <p:spPr>
          <a:xfrm>
            <a:off x="1143000" y="740520"/>
            <a:ext cx="6857640" cy="250200"/>
          </a:xfrm>
          <a:prstGeom prst="rect">
            <a:avLst/>
          </a:prstGeom>
          <a:noFill/>
          <a:ln w="0">
            <a:noFill/>
          </a:ln>
        </p:spPr>
        <p:style>
          <a:lnRef idx="0"/>
          <a:fillRef idx="0"/>
          <a:effectRef idx="0"/>
          <a:fontRef idx="minor"/>
        </p:style>
        <p:txBody>
          <a:bodyPr lIns="90000" rIns="90000" tIns="45000" bIns="45000" anchor="t">
            <a:spAutoFit/>
          </a:bodyPr>
          <a:p>
            <a:pPr lvl="1" marL="387720" indent="-257040" algn="just" defTabSz="457200">
              <a:lnSpc>
                <a:spcPct val="100000"/>
              </a:lnSpc>
              <a:buClr>
                <a:srgbClr val="222a35"/>
              </a:buClr>
              <a:buFont typeface="Symbol" charset="2"/>
              <a:buChar char=""/>
            </a:pPr>
            <a:r>
              <a:rPr b="1" lang="ro-RO" sz="1050" spc="-1" strike="noStrike">
                <a:solidFill>
                  <a:schemeClr val="dk2">
                    <a:lumMod val="50000"/>
                  </a:schemeClr>
                </a:solidFill>
                <a:latin typeface="Calibri"/>
                <a:ea typeface="Verdana"/>
              </a:rPr>
              <a:t>de tip competitiv, cu termen limită de depunere</a:t>
            </a:r>
            <a:endParaRPr b="0" lang="ro-RO" sz="1050" spc="-1" strike="noStrike">
              <a:solidFill>
                <a:srgbClr val="000000"/>
              </a:solidFill>
              <a:latin typeface="Arial"/>
            </a:endParaRPr>
          </a:p>
        </p:txBody>
      </p:sp>
      <p:sp>
        <p:nvSpPr>
          <p:cNvPr id="88" name="TextBox 3"/>
          <p:cNvSpPr/>
          <p:nvPr/>
        </p:nvSpPr>
        <p:spPr>
          <a:xfrm>
            <a:off x="1947960" y="4249440"/>
            <a:ext cx="6052680" cy="82116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0" lang="en-US" sz="1200" spc="-1" strike="noStrike">
                <a:solidFill>
                  <a:schemeClr val="dk1"/>
                </a:solidFill>
                <a:latin typeface="Calibri"/>
              </a:rPr>
              <a:t>Verificarea se realizează la nivel de CUI solicitant. Retragerea unei cereri de finanțare și redepunerea acesteia este permisă doar până la alocarea cererii unei comisii de evaluare.</a:t>
            </a:r>
            <a:endParaRPr b="0" lang="ro-RO" sz="1200" spc="-1" strike="noStrike">
              <a:solidFill>
                <a:srgbClr val="000000"/>
              </a:solidFill>
              <a:latin typeface="Arial"/>
            </a:endParaRPr>
          </a:p>
          <a:p>
            <a:pPr algn="just" defTabSz="457200">
              <a:lnSpc>
                <a:spcPct val="100000"/>
              </a:lnSpc>
            </a:pPr>
            <a:r>
              <a:rPr b="0" lang="en-US" sz="1200" spc="-1" strike="noStrike">
                <a:solidFill>
                  <a:schemeClr val="dk1"/>
                </a:solidFill>
                <a:latin typeface="Calibri"/>
              </a:rPr>
              <a:t>Depunerea unei cereri de finanțare nu poate avea ca scop asigurarea cofinanțării unui alt proiect.</a:t>
            </a:r>
            <a:endParaRPr b="0" lang="ro-RO" sz="1200" spc="-1" strike="noStrike">
              <a:solidFill>
                <a:srgbClr val="000000"/>
              </a:solidFill>
              <a:latin typeface="Arial"/>
            </a:endParaRPr>
          </a:p>
        </p:txBody>
      </p:sp>
      <p:pic>
        <p:nvPicPr>
          <p:cNvPr id="89" name="Picture 5" descr=""/>
          <p:cNvPicPr/>
          <p:nvPr/>
        </p:nvPicPr>
        <p:blipFill>
          <a:blip r:embed="rId1"/>
          <a:stretch/>
        </p:blipFill>
        <p:spPr>
          <a:xfrm>
            <a:off x="1143000" y="4161960"/>
            <a:ext cx="804600" cy="895320"/>
          </a:xfrm>
          <a:prstGeom prst="rect">
            <a:avLst/>
          </a:prstGeom>
          <a:ln w="0">
            <a:noFill/>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Subtitle 2"/>
          <p:cNvSpPr/>
          <p:nvPr/>
        </p:nvSpPr>
        <p:spPr>
          <a:xfrm>
            <a:off x="1434240" y="1274760"/>
            <a:ext cx="6275160" cy="306720"/>
          </a:xfrm>
          <a:prstGeom prst="rect">
            <a:avLst/>
          </a:prstGeom>
          <a:noFill/>
          <a:ln w="0">
            <a:noFill/>
          </a:ln>
        </p:spPr>
        <p:style>
          <a:lnRef idx="0"/>
          <a:fillRef idx="0"/>
          <a:effectRef idx="0"/>
          <a:fontRef idx="minor"/>
        </p:style>
        <p:txBody>
          <a:bodyPr lIns="68760" rIns="68760" tIns="34200" bIns="34200" anchor="t">
            <a:noAutofit/>
          </a:bodyPr>
          <a:p>
            <a:pPr algn="ctr" defTabSz="685800">
              <a:lnSpc>
                <a:spcPct val="90000"/>
              </a:lnSpc>
              <a:spcBef>
                <a:spcPts val="751"/>
              </a:spcBef>
              <a:tabLst>
                <a:tab algn="l" pos="0"/>
              </a:tabLst>
            </a:pPr>
            <a:r>
              <a:rPr b="1" lang="ro-RO" sz="2400" spc="-1" strike="noStrike">
                <a:solidFill>
                  <a:schemeClr val="dk1"/>
                </a:solidFill>
                <a:latin typeface="Calibri"/>
              </a:rPr>
              <a:t>Vă mulțumim pentru atenție!</a:t>
            </a:r>
            <a:endParaRPr b="0" lang="ro-RO" sz="2400" spc="-1" strike="noStrike">
              <a:solidFill>
                <a:srgbClr val="000000"/>
              </a:solidFill>
              <a:latin typeface="Arial"/>
            </a:endParaRPr>
          </a:p>
        </p:txBody>
      </p:sp>
      <p:graphicFrame>
        <p:nvGraphicFramePr>
          <p:cNvPr id="155" name="Table 4"/>
          <p:cNvGraphicFramePr/>
          <p:nvPr/>
        </p:nvGraphicFramePr>
        <p:xfrm>
          <a:off x="1648080" y="1809360"/>
          <a:ext cx="6090120" cy="2538720"/>
        </p:xfrm>
        <a:graphic>
          <a:graphicData uri="http://schemas.openxmlformats.org/drawingml/2006/table">
            <a:tbl>
              <a:tblPr/>
              <a:tblGrid>
                <a:gridCol w="1609560"/>
                <a:gridCol w="4480560"/>
              </a:tblGrid>
              <a:tr h="722880">
                <a:tc>
                  <a:txBody>
                    <a:bodyPr lIns="51120" rIns="51120" tIns="0" bIns="0" anchor="t">
                      <a:noAutofit/>
                    </a:bodyPr>
                    <a:p>
                      <a:pPr defTabSz="685800">
                        <a:lnSpc>
                          <a:spcPct val="107000"/>
                        </a:lnSpc>
                      </a:pPr>
                      <a:r>
                        <a:rPr b="1" lang="ro-RO" sz="1500" spc="-1" strike="noStrike">
                          <a:solidFill>
                            <a:schemeClr val="dk1"/>
                          </a:solidFill>
                          <a:latin typeface="Calibri"/>
                        </a:rPr>
                        <a:t>Adresă:</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6">
                        <a:lumMod val="20000"/>
                        <a:lumOff val="80000"/>
                      </a:schemeClr>
                    </a:solidFill>
                  </a:tcPr>
                </a:tc>
                <a:tc>
                  <a:txBody>
                    <a:bodyPr lIns="51120" rIns="51120" tIns="0" bIns="0" anchor="t">
                      <a:noAutofit/>
                    </a:bodyPr>
                    <a:p>
                      <a:pPr defTabSz="685800">
                        <a:lnSpc>
                          <a:spcPct val="107000"/>
                        </a:lnSpc>
                      </a:pPr>
                      <a:r>
                        <a:rPr b="1" lang="ro-RO" sz="1500" spc="-1" strike="noStrike">
                          <a:solidFill>
                            <a:schemeClr val="dk1"/>
                          </a:solidFill>
                          <a:latin typeface="Calibri"/>
                        </a:rPr>
                        <a:t>Str. Munteniei, nr. 7A,</a:t>
                      </a:r>
                      <a:endParaRPr b="0" lang="ro-RO" sz="1500" spc="-1" strike="noStrike">
                        <a:solidFill>
                          <a:srgbClr val="000000"/>
                        </a:solidFill>
                        <a:latin typeface="Arial"/>
                      </a:endParaRPr>
                    </a:p>
                    <a:p>
                      <a:pPr defTabSz="685800">
                        <a:lnSpc>
                          <a:spcPct val="107000"/>
                        </a:lnSpc>
                      </a:pPr>
                      <a:r>
                        <a:rPr b="1" lang="ro-RO" sz="1500" spc="-1" strike="noStrike">
                          <a:solidFill>
                            <a:schemeClr val="dk1"/>
                          </a:solidFill>
                          <a:latin typeface="Calibri"/>
                        </a:rPr>
                        <a:t>cod poștal 910164, mun. Călărași, jud. Călărași</a:t>
                      </a:r>
                      <a:endParaRPr b="0" lang="ro-RO" sz="1500" spc="-1" strike="noStrike">
                        <a:solidFill>
                          <a:srgbClr val="000000"/>
                        </a:solidFill>
                        <a:latin typeface="Arial"/>
                      </a:endParaRPr>
                    </a:p>
                    <a:p>
                      <a:pPr defTabSz="685800">
                        <a:lnSpc>
                          <a:spcPct val="107000"/>
                        </a:lnSpc>
                      </a:pPr>
                      <a:r>
                        <a:rPr b="1" lang="ro-RO" sz="1500" spc="-1" strike="noStrike">
                          <a:solidFill>
                            <a:schemeClr val="dk1"/>
                          </a:solidFill>
                          <a:latin typeface="Calibri"/>
                        </a:rPr>
                        <a:t> </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6">
                        <a:lumMod val="20000"/>
                        <a:lumOff val="80000"/>
                      </a:schemeClr>
                    </a:solidFill>
                  </a:tcPr>
                </a:tc>
              </a:tr>
              <a:tr h="478080">
                <a:tc>
                  <a:txBody>
                    <a:bodyPr lIns="51120" rIns="51120" tIns="0" bIns="0" anchor="t">
                      <a:noAutofit/>
                    </a:bodyPr>
                    <a:p>
                      <a:pPr defTabSz="685800">
                        <a:lnSpc>
                          <a:spcPct val="107000"/>
                        </a:lnSpc>
                      </a:pPr>
                      <a:r>
                        <a:rPr b="1" lang="ro-RO" sz="1500" spc="-1" strike="noStrike">
                          <a:solidFill>
                            <a:schemeClr val="dk1"/>
                          </a:solidFill>
                          <a:latin typeface="Calibri"/>
                        </a:rPr>
                        <a:t>Telefon:</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51120" rIns="51120" tIns="0" bIns="0" anchor="t">
                      <a:noAutofit/>
                    </a:bodyPr>
                    <a:p>
                      <a:pPr defTabSz="685800">
                        <a:lnSpc>
                          <a:spcPct val="107000"/>
                        </a:lnSpc>
                      </a:pPr>
                      <a:r>
                        <a:rPr b="1" lang="ro-RO" sz="1500" spc="-1" strike="noStrike">
                          <a:solidFill>
                            <a:schemeClr val="dk1"/>
                          </a:solidFill>
                          <a:latin typeface="Calibri"/>
                        </a:rPr>
                        <a:t>0242-331.769, 0728-026.708</a:t>
                      </a:r>
                      <a:endParaRPr b="0" lang="ro-RO" sz="1500" spc="-1" strike="noStrike">
                        <a:solidFill>
                          <a:srgbClr val="000000"/>
                        </a:solidFill>
                        <a:latin typeface="Arial"/>
                      </a:endParaRPr>
                    </a:p>
                    <a:p>
                      <a:pPr defTabSz="685800">
                        <a:lnSpc>
                          <a:spcPct val="107000"/>
                        </a:lnSpc>
                      </a:pPr>
                      <a:r>
                        <a:rPr b="0" lang="ro-RO" sz="1500" spc="-1" strike="noStrike">
                          <a:solidFill>
                            <a:schemeClr val="dk1"/>
                          </a:solidFill>
                          <a:latin typeface="Calibri"/>
                        </a:rPr>
                        <a:t> </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478080">
                <a:tc>
                  <a:txBody>
                    <a:bodyPr lIns="51120" rIns="51120" tIns="0" bIns="0" anchor="t">
                      <a:noAutofit/>
                    </a:bodyPr>
                    <a:p>
                      <a:pPr defTabSz="685800">
                        <a:lnSpc>
                          <a:spcPct val="107000"/>
                        </a:lnSpc>
                      </a:pPr>
                      <a:r>
                        <a:rPr b="1" lang="ro-RO" sz="1500" spc="-1" strike="noStrike">
                          <a:solidFill>
                            <a:schemeClr val="dk1"/>
                          </a:solidFill>
                          <a:latin typeface="Calibri"/>
                        </a:rPr>
                        <a:t>Fax:</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51120" rIns="51120" tIns="0" bIns="0" anchor="t">
                      <a:noAutofit/>
                    </a:bodyPr>
                    <a:p>
                      <a:pPr defTabSz="685800">
                        <a:lnSpc>
                          <a:spcPct val="107000"/>
                        </a:lnSpc>
                      </a:pPr>
                      <a:r>
                        <a:rPr b="1" lang="ro-RO" sz="1500" spc="-1" strike="noStrike">
                          <a:solidFill>
                            <a:schemeClr val="dk1"/>
                          </a:solidFill>
                          <a:latin typeface="Calibri"/>
                        </a:rPr>
                        <a:t>0242-313.167</a:t>
                      </a:r>
                      <a:endParaRPr b="0" lang="ro-RO" sz="1500" spc="-1" strike="noStrike">
                        <a:solidFill>
                          <a:srgbClr val="000000"/>
                        </a:solidFill>
                        <a:latin typeface="Arial"/>
                      </a:endParaRPr>
                    </a:p>
                    <a:p>
                      <a:pPr defTabSz="685800">
                        <a:lnSpc>
                          <a:spcPct val="107000"/>
                        </a:lnSpc>
                      </a:pPr>
                      <a:r>
                        <a:rPr b="0" lang="ro-RO" sz="1500" spc="-1" strike="noStrike">
                          <a:solidFill>
                            <a:schemeClr val="dk1"/>
                          </a:solidFill>
                          <a:latin typeface="Calibri"/>
                        </a:rPr>
                        <a:t> </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r h="478080">
                <a:tc>
                  <a:txBody>
                    <a:bodyPr lIns="51120" rIns="51120" tIns="0" bIns="0" anchor="t">
                      <a:noAutofit/>
                    </a:bodyPr>
                    <a:p>
                      <a:pPr defTabSz="685800">
                        <a:lnSpc>
                          <a:spcPct val="107000"/>
                        </a:lnSpc>
                      </a:pPr>
                      <a:r>
                        <a:rPr b="1" lang="ro-RO" sz="1500" spc="-1" strike="noStrike">
                          <a:solidFill>
                            <a:schemeClr val="dk1"/>
                          </a:solidFill>
                          <a:latin typeface="Calibri"/>
                        </a:rPr>
                        <a:t>E-mail:</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51120" rIns="51120" tIns="0" bIns="0" anchor="t">
                      <a:noAutofit/>
                    </a:bodyPr>
                    <a:p>
                      <a:pPr defTabSz="685800">
                        <a:lnSpc>
                          <a:spcPct val="107000"/>
                        </a:lnSpc>
                      </a:pPr>
                      <a:r>
                        <a:rPr b="0" lang="ro-RO" sz="1500" spc="-1" strike="noStrike" u="sng">
                          <a:solidFill>
                            <a:schemeClr val="dk1"/>
                          </a:solidFill>
                          <a:uFillTx/>
                          <a:latin typeface="Calibri"/>
                          <a:hlinkClick r:id="rId1"/>
                        </a:rPr>
                        <a:t>helpdesk@adrmuntenia.ro</a:t>
                      </a:r>
                      <a:r>
                        <a:rPr b="0" lang="ro-RO" sz="1500" spc="-1" strike="noStrike" u="sng">
                          <a:solidFill>
                            <a:schemeClr val="dk1"/>
                          </a:solidFill>
                          <a:uFillTx/>
                          <a:latin typeface="Calibri"/>
                        </a:rPr>
                        <a:t>, </a:t>
                      </a:r>
                      <a:r>
                        <a:rPr b="0" lang="ro-RO" sz="1500" spc="-1" strike="noStrike" u="sng">
                          <a:solidFill>
                            <a:schemeClr val="dk1"/>
                          </a:solidFill>
                          <a:uFillTx/>
                          <a:latin typeface="Calibri"/>
                          <a:hlinkClick r:id="rId2"/>
                        </a:rPr>
                        <a:t>oiptj@adrmuntenia.ro</a:t>
                      </a:r>
                      <a:r>
                        <a:rPr b="0" lang="ro-RO" sz="1500" spc="-1" strike="noStrike" u="sng">
                          <a:solidFill>
                            <a:schemeClr val="dk1"/>
                          </a:solidFill>
                          <a:uFillTx/>
                          <a:latin typeface="Calibri"/>
                        </a:rPr>
                        <a:t> </a:t>
                      </a:r>
                      <a:endParaRPr b="0" lang="ro-RO" sz="1500" spc="-1" strike="noStrike">
                        <a:solidFill>
                          <a:srgbClr val="000000"/>
                        </a:solidFill>
                        <a:latin typeface="Arial"/>
                      </a:endParaRPr>
                    </a:p>
                    <a:p>
                      <a:pPr defTabSz="685800">
                        <a:lnSpc>
                          <a:spcPct val="107000"/>
                        </a:lnSpc>
                      </a:pPr>
                      <a:r>
                        <a:rPr b="0" lang="ro-RO" sz="1500" spc="-1" strike="noStrike">
                          <a:solidFill>
                            <a:schemeClr val="dk1"/>
                          </a:solidFill>
                          <a:latin typeface="Calibri"/>
                        </a:rPr>
                        <a:t> </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380880">
                <a:tc>
                  <a:txBody>
                    <a:bodyPr lIns="51120" rIns="51120" tIns="0" bIns="0" anchor="t">
                      <a:noAutofit/>
                    </a:bodyPr>
                    <a:p>
                      <a:pPr defTabSz="685800">
                        <a:lnSpc>
                          <a:spcPct val="107000"/>
                        </a:lnSpc>
                      </a:pPr>
                      <a:r>
                        <a:rPr b="1" lang="ro-RO" sz="1500" spc="-1" strike="noStrike">
                          <a:solidFill>
                            <a:schemeClr val="dk1"/>
                          </a:solidFill>
                          <a:latin typeface="Calibri"/>
                        </a:rPr>
                        <a:t>Site:</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51120" rIns="51120" tIns="0" bIns="0" anchor="t">
                      <a:noAutofit/>
                    </a:bodyPr>
                    <a:p>
                      <a:pPr defTabSz="685800">
                        <a:lnSpc>
                          <a:spcPct val="107000"/>
                        </a:lnSpc>
                      </a:pPr>
                      <a:r>
                        <a:rPr b="1" lang="ro-RO" sz="1500" spc="-1" strike="noStrike">
                          <a:solidFill>
                            <a:schemeClr val="dk1"/>
                          </a:solidFill>
                          <a:latin typeface="Calibri"/>
                        </a:rPr>
                        <a:t>www.adrmuntenia.ro </a:t>
                      </a:r>
                      <a:endParaRPr b="0" lang="ro-RO" sz="1500" spc="-1" strike="noStrike">
                        <a:solidFill>
                          <a:srgbClr val="000000"/>
                        </a:solidFill>
                        <a:latin typeface="Arial"/>
                      </a:endParaRPr>
                    </a:p>
                  </a:txBody>
                  <a:tcPr anchor="t" marL="51120" marR="511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bl>
          </a:graphicData>
        </a:graphic>
      </p:graphicFrame>
      <p:graphicFrame>
        <p:nvGraphicFramePr>
          <p:cNvPr id="156" name="Object 4"/>
          <p:cNvGraphicFramePr/>
          <p:nvPr/>
        </p:nvGraphicFramePr>
        <p:xfrm>
          <a:off x="1881360" y="386640"/>
          <a:ext cx="5649480" cy="600480"/>
        </p:xfrm>
        <a:graphic>
          <a:graphicData uri="http://schemas.openxmlformats.org/presentationml/2006/ole">
            <p:oleObj progId="CorelDraw.Graphic.20" r:id="rId3" spid="">
              <p:embed/>
              <p:pic>
                <p:nvPicPr>
                  <p:cNvPr id="157" name="Object 4" descr=""/>
                  <p:cNvPicPr/>
                  <p:nvPr/>
                </p:nvPicPr>
                <p:blipFill>
                  <a:blip r:embed="rId4"/>
                  <a:stretch/>
                </p:blipFill>
                <p:spPr>
                  <a:xfrm>
                    <a:off x="1881360" y="386640"/>
                    <a:ext cx="5649480" cy="600480"/>
                  </a:xfrm>
                  <a:prstGeom prst="rect">
                    <a:avLst/>
                  </a:prstGeom>
                  <a:ln w="0">
                    <a:noFill/>
                  </a:ln>
                </p:spPr>
              </p:pic>
            </p:oleObj>
          </a:graphicData>
        </a:graphic>
      </p:graphicFrame>
      <p:pic>
        <p:nvPicPr>
          <p:cNvPr id="158" name="Imagine 1" descr=""/>
          <p:cNvPicPr/>
          <p:nvPr/>
        </p:nvPicPr>
        <p:blipFill>
          <a:blip r:embed="rId5"/>
          <a:stretch/>
        </p:blipFill>
        <p:spPr>
          <a:xfrm>
            <a:off x="1143000" y="4907880"/>
            <a:ext cx="6857640" cy="45792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itle 1"/>
          <p:cNvSpPr/>
          <p:nvPr/>
        </p:nvSpPr>
        <p:spPr>
          <a:xfrm>
            <a:off x="1143000" y="285840"/>
            <a:ext cx="6857640" cy="39960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Ajutor de minimis</a:t>
            </a:r>
            <a:endParaRPr b="0" lang="ro-RO" sz="2100" spc="-1" strike="noStrike">
              <a:solidFill>
                <a:srgbClr val="000000"/>
              </a:solidFill>
              <a:latin typeface="Arial"/>
            </a:endParaRPr>
          </a:p>
        </p:txBody>
      </p:sp>
      <p:graphicFrame>
        <p:nvGraphicFramePr>
          <p:cNvPr id="2" name="Diagram2"/>
          <p:cNvGraphicFramePr/>
          <p:nvPr>
            <p:extLst>
              <p:ext uri="{D42A27DB-BD31-4B8C-83A1-F6EECF244321}">
                <p14:modId xmlns:p14="http://schemas.microsoft.com/office/powerpoint/2010/main" val="3939641780"/>
              </p:ext>
            </p:extLst>
          </p:nvPr>
        </p:nvGraphicFramePr>
        <p:xfrm>
          <a:off x="1807200" y="762120"/>
          <a:ext cx="5000400" cy="18327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1" name="TextBox 22"/>
          <p:cNvSpPr/>
          <p:nvPr/>
        </p:nvSpPr>
        <p:spPr>
          <a:xfrm>
            <a:off x="1398240" y="2768760"/>
            <a:ext cx="6463080" cy="409680"/>
          </a:xfrm>
          <a:prstGeom prst="rect">
            <a:avLst/>
          </a:prstGeom>
          <a:noFill/>
          <a:ln w="0">
            <a:noFill/>
          </a:ln>
        </p:spPr>
        <p:style>
          <a:lnRef idx="0"/>
          <a:fillRef idx="0"/>
          <a:effectRef idx="0"/>
          <a:fontRef idx="minor"/>
        </p:style>
        <p:txBody>
          <a:bodyPr lIns="90000" rIns="90000" tIns="45000" bIns="45000" anchor="t">
            <a:spAutoFit/>
          </a:bodyPr>
          <a:p>
            <a:pPr algn="ctr" defTabSz="457200">
              <a:lnSpc>
                <a:spcPct val="100000"/>
              </a:lnSpc>
            </a:pPr>
            <a:r>
              <a:rPr b="1" lang="ro-RO" sz="2100" spc="-1" strike="noStrike">
                <a:solidFill>
                  <a:schemeClr val="dk1"/>
                </a:solidFill>
                <a:latin typeface="Calibri"/>
              </a:rPr>
              <a:t>Valorile  finanțării nerambursabile</a:t>
            </a:r>
            <a:endParaRPr b="0" lang="ro-RO" sz="2100" spc="-1" strike="noStrike">
              <a:solidFill>
                <a:srgbClr val="000000"/>
              </a:solidFill>
              <a:latin typeface="Arial"/>
            </a:endParaRPr>
          </a:p>
        </p:txBody>
      </p:sp>
      <p:sp>
        <p:nvSpPr>
          <p:cNvPr id="92" name="Oval 23"/>
          <p:cNvSpPr/>
          <p:nvPr/>
        </p:nvSpPr>
        <p:spPr>
          <a:xfrm>
            <a:off x="1639440" y="4087440"/>
            <a:ext cx="2549880" cy="1059120"/>
          </a:xfrm>
          <a:prstGeom prst="ellipse">
            <a:avLst/>
          </a:prstGeom>
          <a:solidFill>
            <a:schemeClr val="accent6">
              <a:lumMod val="60000"/>
              <a:lumOff val="40000"/>
            </a:schemeClr>
          </a:solidFill>
          <a:ln>
            <a:solidFill>
              <a:srgbClr val="70ad47">
                <a:lumMod val="40000"/>
                <a:lumOff val="60000"/>
              </a:srgbClr>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r>
              <a:rPr b="0" lang="ro-RO" sz="1800" spc="-1" strike="noStrike">
                <a:solidFill>
                  <a:schemeClr val="lt1"/>
                </a:solidFill>
                <a:latin typeface="Calibri"/>
              </a:rPr>
              <a:t>minimum </a:t>
            </a:r>
            <a:r>
              <a:rPr b="1" lang="ro-RO" sz="1800" spc="-1" strike="noStrike">
                <a:solidFill>
                  <a:schemeClr val="lt1"/>
                </a:solidFill>
                <a:latin typeface="Calibri"/>
              </a:rPr>
              <a:t>50.000 euro</a:t>
            </a:r>
            <a:endParaRPr b="0" lang="ro-RO" sz="1800" spc="-1" strike="noStrike">
              <a:solidFill>
                <a:srgbClr val="000000"/>
              </a:solidFill>
              <a:latin typeface="Arial"/>
            </a:endParaRPr>
          </a:p>
          <a:p>
            <a:pPr algn="ctr" defTabSz="457200">
              <a:lnSpc>
                <a:spcPct val="100000"/>
              </a:lnSpc>
            </a:pPr>
            <a:r>
              <a:rPr b="1" lang="ro-RO" sz="1800" spc="-1" strike="noStrike">
                <a:solidFill>
                  <a:schemeClr val="lt1"/>
                </a:solidFill>
                <a:latin typeface="Calibri"/>
              </a:rPr>
              <a:t>(248.870 lei)</a:t>
            </a:r>
            <a:endParaRPr b="0" lang="ro-RO" sz="1800" spc="-1" strike="noStrike">
              <a:solidFill>
                <a:srgbClr val="000000"/>
              </a:solidFill>
              <a:latin typeface="Arial"/>
            </a:endParaRPr>
          </a:p>
        </p:txBody>
      </p:sp>
      <p:sp>
        <p:nvSpPr>
          <p:cNvPr id="93" name="Oval 24"/>
          <p:cNvSpPr/>
          <p:nvPr/>
        </p:nvSpPr>
        <p:spPr>
          <a:xfrm>
            <a:off x="5047200" y="3211560"/>
            <a:ext cx="2814120" cy="1059120"/>
          </a:xfrm>
          <a:prstGeom prst="ellipse">
            <a:avLst/>
          </a:prstGeom>
          <a:solidFill>
            <a:schemeClr val="accent6">
              <a:lumMod val="60000"/>
              <a:lumOff val="40000"/>
            </a:schemeClr>
          </a:solidFill>
          <a:ln>
            <a:solidFill>
              <a:srgbClr val="70ad47">
                <a:lumMod val="60000"/>
                <a:lumOff val="40000"/>
              </a:srgbClr>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r>
              <a:rPr b="0" lang="ro-RO" sz="1800" spc="-1" strike="noStrike">
                <a:solidFill>
                  <a:schemeClr val="lt1"/>
                </a:solidFill>
                <a:latin typeface="Calibri"/>
              </a:rPr>
              <a:t>maximum </a:t>
            </a:r>
            <a:r>
              <a:rPr b="1" lang="ro-RO" sz="1800" spc="-1" strike="noStrike">
                <a:solidFill>
                  <a:schemeClr val="lt1"/>
                </a:solidFill>
                <a:latin typeface="Calibri"/>
              </a:rPr>
              <a:t>300.000 euro</a:t>
            </a:r>
            <a:endParaRPr b="0" lang="ro-RO" sz="1800" spc="-1" strike="noStrike">
              <a:solidFill>
                <a:srgbClr val="000000"/>
              </a:solidFill>
              <a:latin typeface="Arial"/>
            </a:endParaRPr>
          </a:p>
          <a:p>
            <a:pPr algn="ctr" defTabSz="457200">
              <a:lnSpc>
                <a:spcPct val="100000"/>
              </a:lnSpc>
            </a:pPr>
            <a:r>
              <a:rPr b="1" lang="ro-RO" sz="1800" spc="-1" strike="noStrike">
                <a:solidFill>
                  <a:schemeClr val="lt1"/>
                </a:solidFill>
                <a:latin typeface="Calibri"/>
              </a:rPr>
              <a:t>(1.493.220 lei)</a:t>
            </a:r>
            <a:endParaRPr b="0" lang="ro-RO" sz="1800" spc="-1" strike="noStrike">
              <a:solidFill>
                <a:srgbClr val="000000"/>
              </a:solidFill>
              <a:latin typeface="Arial"/>
            </a:endParaRPr>
          </a:p>
        </p:txBody>
      </p:sp>
      <p:pic>
        <p:nvPicPr>
          <p:cNvPr id="94" name="Picture 28" descr=""/>
          <p:cNvPicPr/>
          <p:nvPr/>
        </p:nvPicPr>
        <p:blipFill>
          <a:blip r:embed="rId6"/>
          <a:stretch/>
        </p:blipFill>
        <p:spPr>
          <a:xfrm>
            <a:off x="6272280" y="802080"/>
            <a:ext cx="1607040" cy="160704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Title 1"/>
          <p:cNvSpPr/>
          <p:nvPr/>
        </p:nvSpPr>
        <p:spPr>
          <a:xfrm>
            <a:off x="1143000" y="28800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Indicatori</a:t>
            </a:r>
            <a:endParaRPr b="0" lang="ro-RO" sz="2100" spc="-1" strike="noStrike">
              <a:solidFill>
                <a:srgbClr val="000000"/>
              </a:solidFill>
              <a:latin typeface="Arial"/>
            </a:endParaRPr>
          </a:p>
        </p:txBody>
      </p:sp>
      <p:graphicFrame>
        <p:nvGraphicFramePr>
          <p:cNvPr id="96" name="Table 4"/>
          <p:cNvGraphicFramePr/>
          <p:nvPr/>
        </p:nvGraphicFramePr>
        <p:xfrm>
          <a:off x="1221480" y="966240"/>
          <a:ext cx="6700320" cy="4000320"/>
        </p:xfrm>
        <a:graphic>
          <a:graphicData uri="http://schemas.openxmlformats.org/drawingml/2006/table">
            <a:tbl>
              <a:tblPr/>
              <a:tblGrid>
                <a:gridCol w="1136160"/>
                <a:gridCol w="3330720"/>
                <a:gridCol w="2233440"/>
              </a:tblGrid>
              <a:tr h="342720">
                <a:tc gridSpan="3">
                  <a:txBody>
                    <a:bodyPr lIns="68400" rIns="68400" tIns="34200" bIns="34200" anchor="t">
                      <a:noAutofit/>
                    </a:bodyPr>
                    <a:p>
                      <a:pPr algn="ctr" defTabSz="685800">
                        <a:lnSpc>
                          <a:spcPct val="100000"/>
                        </a:lnSpc>
                      </a:pPr>
                      <a:r>
                        <a:rPr b="1" lang="ro-RO" sz="1800" spc="-1" strike="noStrike">
                          <a:solidFill>
                            <a:schemeClr val="lt1"/>
                          </a:solidFill>
                          <a:latin typeface="Calibri"/>
                        </a:rPr>
                        <a:t>Indicatori de realizare</a:t>
                      </a:r>
                      <a:endParaRPr b="0" lang="ro-RO" sz="18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3"/>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gridSpan="2">
                  <a:txBody>
                    <a:bodyPr lIns="68400" rIns="68400" tIns="34200" bIns="34200" anchor="t">
                      <a:noAutofit/>
                    </a:bodyPr>
                    <a:p>
                      <a:pPr algn="ctr" defTabSz="685800">
                        <a:lnSpc>
                          <a:spcPct val="100000"/>
                        </a:lnSpc>
                      </a:pPr>
                      <a:r>
                        <a:rPr b="1" lang="ro-RO" sz="1500" spc="-1" strike="noStrike">
                          <a:solidFill>
                            <a:schemeClr val="dk1"/>
                          </a:solidFill>
                          <a:latin typeface="Calibri"/>
                        </a:rPr>
                        <a:t>Indicator de realizare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34200" bIns="34200" anchor="t">
                      <a:noAutofit/>
                    </a:bodyPr>
                    <a:p>
                      <a:pPr algn="ctr" defTabSz="685800">
                        <a:lnSpc>
                          <a:spcPct val="100000"/>
                        </a:lnSpc>
                      </a:pPr>
                      <a:r>
                        <a:rPr b="1" lang="ro-RO" sz="1500" spc="-1" strike="noStrike">
                          <a:solidFill>
                            <a:schemeClr val="dk1"/>
                          </a:solidFill>
                          <a:latin typeface="Calibri"/>
                        </a:rPr>
                        <a:t>Unitate de măsură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297000">
                <a:tc>
                  <a:txBody>
                    <a:bodyPr lIns="68400" rIns="68400" tIns="34200" bIns="34200" anchor="t">
                      <a:noAutofit/>
                    </a:bodyPr>
                    <a:p>
                      <a:pPr defTabSz="685800">
                        <a:lnSpc>
                          <a:spcPct val="100000"/>
                        </a:lnSpc>
                      </a:pPr>
                      <a:r>
                        <a:rPr b="1" lang="ro-RO" sz="1500" spc="-1" strike="noStrike">
                          <a:solidFill>
                            <a:schemeClr val="dk1"/>
                          </a:solidFill>
                          <a:latin typeface="Calibri"/>
                        </a:rPr>
                        <a:t>RCO 01</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Întreprinderi care beneficiază de sprijin </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întreprinderi</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525600">
                <a:tc>
                  <a:txBody>
                    <a:bodyPr lIns="68400" rIns="68400" tIns="34200" bIns="34200" anchor="t">
                      <a:noAutofit/>
                    </a:bodyPr>
                    <a:p>
                      <a:pPr defTabSz="685800">
                        <a:lnSpc>
                          <a:spcPct val="100000"/>
                        </a:lnSpc>
                      </a:pPr>
                      <a:r>
                        <a:rPr b="1" lang="ro-RO" sz="1500" spc="-1" strike="noStrike">
                          <a:solidFill>
                            <a:schemeClr val="dk1"/>
                          </a:solidFill>
                          <a:latin typeface="Calibri"/>
                        </a:rPr>
                        <a:t>RCO 02</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Întreprinderi care beneficiază de sprijin prin granturi</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întreprinderi</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r h="525600">
                <a:tc gridSpan="3">
                  <a:txBody>
                    <a:bodyPr lIns="68400" rIns="68400" tIns="34200" bIns="34200" anchor="t">
                      <a:noAutofit/>
                    </a:bodyPr>
                    <a:p>
                      <a:pPr algn="just" defTabSz="685800">
                        <a:lnSpc>
                          <a:spcPct val="100000"/>
                        </a:lnSpc>
                      </a:pPr>
                      <a:r>
                        <a:rPr b="0" lang="ro-RO" sz="1500" spc="-1" strike="noStrike">
                          <a:solidFill>
                            <a:schemeClr val="dk1"/>
                          </a:solidFill>
                          <a:latin typeface="Calibri"/>
                        </a:rPr>
                        <a:t>In cadrul acestui apel de proiecte RCO 01 are aceeași valoare cu RCO 02, respectiv 1 întreprindere.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a:txBody>
                    <a:bodyPr lIns="68400" rIns="68400" tIns="34200" bIns="34200" anchor="t">
                      <a:noAutofit/>
                    </a:bodyPr>
                    <a:p>
                      <a:pPr defTabSz="685800">
                        <a:lnSpc>
                          <a:spcPct val="100000"/>
                        </a:lnSpc>
                      </a:pPr>
                      <a:r>
                        <a:rPr b="1" lang="ro-RO" sz="1500" spc="-1" strike="noStrike">
                          <a:solidFill>
                            <a:schemeClr val="dk1"/>
                          </a:solidFill>
                          <a:latin typeface="Calibri"/>
                        </a:rPr>
                        <a:t>EECO 01</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Numărul total participanți</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persoane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982800">
                <a:tc gridSpan="3">
                  <a:txBody>
                    <a:bodyPr lIns="68400" rIns="68400" tIns="34200" bIns="34200" anchor="t">
                      <a:noAutofit/>
                    </a:bodyPr>
                    <a:p>
                      <a:pPr algn="just" defTabSz="685800">
                        <a:lnSpc>
                          <a:spcPct val="100000"/>
                        </a:lnSpc>
                      </a:pPr>
                      <a:r>
                        <a:rPr b="0" lang="ro-RO" sz="1200" spc="-1" strike="noStrike">
                          <a:solidFill>
                            <a:schemeClr val="dk1"/>
                          </a:solidFill>
                          <a:latin typeface="Calibri"/>
                        </a:rPr>
                        <a:t>Număr de participanți la cursurile de calificare, recalificare, formare continuă – perfecționare sau specializare</a:t>
                      </a:r>
                      <a:endParaRPr b="0" lang="ro-RO" sz="1200" spc="-1" strike="noStrike">
                        <a:solidFill>
                          <a:srgbClr val="000000"/>
                        </a:solidFill>
                        <a:latin typeface="Arial"/>
                      </a:endParaRPr>
                    </a:p>
                    <a:p>
                      <a:pPr algn="just" defTabSz="685800">
                        <a:lnSpc>
                          <a:spcPct val="100000"/>
                        </a:lnSpc>
                      </a:pPr>
                      <a:r>
                        <a:rPr b="0" lang="ro-RO" sz="1200" spc="-1" strike="noStrike">
                          <a:solidFill>
                            <a:schemeClr val="dk1"/>
                          </a:solidFill>
                          <a:latin typeface="Calibri"/>
                        </a:rPr>
                        <a:t>Indicatorul este o sumă a  indicatorilor EECO02 (șomeri), EECO04 (inactivi) și EECO05 (angajați). </a:t>
                      </a:r>
                      <a:endParaRPr b="0" lang="ro-RO" sz="1200" spc="-1" strike="noStrike">
                        <a:solidFill>
                          <a:srgbClr val="000000"/>
                        </a:solidFill>
                        <a:latin typeface="Arial"/>
                      </a:endParaRPr>
                    </a:p>
                    <a:p>
                      <a:pPr algn="just" defTabSz="685800">
                        <a:lnSpc>
                          <a:spcPct val="100000"/>
                        </a:lnSpc>
                        <a:tabLst>
                          <a:tab algn="l" pos="0"/>
                        </a:tabLst>
                      </a:pPr>
                      <a:r>
                        <a:rPr b="0" lang="ro-RO" sz="1200" spc="-1" strike="noStrike">
                          <a:solidFill>
                            <a:schemeClr val="dk1"/>
                          </a:solidFill>
                          <a:latin typeface="Calibri"/>
                        </a:rPr>
                        <a:t>În cadrul acestui apel de proiecte EECO 01 are aceeași valoare cu EECO 05. (indicatorii  EECO02 și EECO04 vor avea valoarea “0”). </a:t>
                      </a:r>
                      <a:endParaRPr b="0" lang="ro-RO" sz="12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a:txBody>
                    <a:bodyPr lIns="68400" rIns="68400" tIns="34200" bIns="34200" anchor="t">
                      <a:noAutofit/>
                    </a:bodyPr>
                    <a:p>
                      <a:pPr defTabSz="685800">
                        <a:lnSpc>
                          <a:spcPct val="100000"/>
                        </a:lnSpc>
                      </a:pPr>
                      <a:r>
                        <a:rPr b="1" lang="ro-RO" sz="1500" spc="-1" strike="noStrike">
                          <a:solidFill>
                            <a:schemeClr val="dk1"/>
                          </a:solidFill>
                          <a:latin typeface="Calibri"/>
                        </a:rPr>
                        <a:t>EECO 05</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Numărul total participanți</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persoane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r h="434160">
                <a:tc gridSpan="3">
                  <a:txBody>
                    <a:bodyPr lIns="68400" rIns="68400" tIns="34200" bIns="34200" anchor="t">
                      <a:noAutofit/>
                    </a:bodyPr>
                    <a:p>
                      <a:pPr algn="just" defTabSz="685800">
                        <a:lnSpc>
                          <a:spcPct val="100000"/>
                        </a:lnSpc>
                        <a:tabLst>
                          <a:tab algn="l" pos="0"/>
                        </a:tabLst>
                      </a:pPr>
                      <a:r>
                        <a:rPr b="0" lang="it-IT" sz="1200" spc="-1" strike="noStrike">
                          <a:solidFill>
                            <a:schemeClr val="dk1"/>
                          </a:solidFill>
                          <a:latin typeface="Calibri"/>
                        </a:rPr>
                        <a:t>Număr de participanți la cursurile de calificare, recalificare, formare continuă - perfecționare sau specializare</a:t>
                      </a:r>
                      <a:r>
                        <a:rPr b="0" lang="ro-RO" sz="1200" spc="-1" strike="noStrike">
                          <a:solidFill>
                            <a:schemeClr val="dk1"/>
                          </a:solidFill>
                          <a:latin typeface="Calibri"/>
                        </a:rPr>
                        <a:t>.</a:t>
                      </a:r>
                      <a:endParaRPr b="0" lang="ro-RO" sz="12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Indicatori</a:t>
            </a:r>
            <a:endParaRPr b="0" lang="ro-RO" sz="2100" spc="-1" strike="noStrike">
              <a:solidFill>
                <a:srgbClr val="000000"/>
              </a:solidFill>
              <a:latin typeface="Arial"/>
            </a:endParaRPr>
          </a:p>
        </p:txBody>
      </p:sp>
      <p:graphicFrame>
        <p:nvGraphicFramePr>
          <p:cNvPr id="98" name="Table 4"/>
          <p:cNvGraphicFramePr/>
          <p:nvPr/>
        </p:nvGraphicFramePr>
        <p:xfrm>
          <a:off x="1198440" y="932760"/>
          <a:ext cx="6700320" cy="1394280"/>
        </p:xfrm>
        <a:graphic>
          <a:graphicData uri="http://schemas.openxmlformats.org/drawingml/2006/table">
            <a:tbl>
              <a:tblPr/>
              <a:tblGrid>
                <a:gridCol w="1136160"/>
                <a:gridCol w="3330720"/>
                <a:gridCol w="2233440"/>
              </a:tblGrid>
              <a:tr h="342720">
                <a:tc gridSpan="3">
                  <a:txBody>
                    <a:bodyPr lIns="68400" rIns="68400" tIns="34200" bIns="34200" anchor="t">
                      <a:noAutofit/>
                    </a:bodyPr>
                    <a:p>
                      <a:pPr algn="ctr" defTabSz="685800">
                        <a:lnSpc>
                          <a:spcPct val="100000"/>
                        </a:lnSpc>
                      </a:pPr>
                      <a:r>
                        <a:rPr b="1" lang="ro-RO" sz="1800" spc="-1" strike="noStrike">
                          <a:solidFill>
                            <a:schemeClr val="lt1"/>
                          </a:solidFill>
                          <a:latin typeface="Calibri"/>
                        </a:rPr>
                        <a:t>Indicatori de rezultat</a:t>
                      </a:r>
                      <a:endParaRPr b="0" lang="ro-RO" sz="18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3"/>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gridSpan="2">
                  <a:txBody>
                    <a:bodyPr lIns="68400" rIns="68400" tIns="34200" bIns="34200" anchor="t">
                      <a:noAutofit/>
                    </a:bodyPr>
                    <a:p>
                      <a:pPr algn="ctr" defTabSz="685800">
                        <a:lnSpc>
                          <a:spcPct val="100000"/>
                        </a:lnSpc>
                      </a:pPr>
                      <a:r>
                        <a:rPr b="1" lang="ro-RO" sz="1500" spc="-1" strike="noStrike">
                          <a:solidFill>
                            <a:schemeClr val="dk1"/>
                          </a:solidFill>
                          <a:latin typeface="Calibri"/>
                        </a:rPr>
                        <a:t>Indicator de rezultat</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34200" bIns="34200" anchor="t">
                      <a:noAutofit/>
                    </a:bodyPr>
                    <a:p>
                      <a:pPr algn="ctr" defTabSz="685800">
                        <a:lnSpc>
                          <a:spcPct val="100000"/>
                        </a:lnSpc>
                      </a:pPr>
                      <a:r>
                        <a:rPr b="1" lang="ro-RO" sz="1500" spc="-1" strike="noStrike">
                          <a:solidFill>
                            <a:schemeClr val="dk1"/>
                          </a:solidFill>
                          <a:latin typeface="Calibri"/>
                        </a:rPr>
                        <a:t>Unitate de măsură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754200">
                <a:tc>
                  <a:txBody>
                    <a:bodyPr lIns="68400" rIns="68400" tIns="34200" bIns="34200" anchor="t">
                      <a:noAutofit/>
                    </a:bodyPr>
                    <a:p>
                      <a:pPr defTabSz="685800">
                        <a:lnSpc>
                          <a:spcPct val="100000"/>
                        </a:lnSpc>
                      </a:pPr>
                      <a:r>
                        <a:rPr b="1" lang="ro-RO" sz="1500" spc="-1" strike="noStrike">
                          <a:solidFill>
                            <a:schemeClr val="dk1"/>
                          </a:solidFill>
                          <a:latin typeface="Calibri"/>
                        </a:rPr>
                        <a:t>RCR 01</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Locuri de muncă create în entitățile care beneficiază de sprijin</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Nr. mediu anual de locuri de muncă echivalente cu normă întreagă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bl>
          </a:graphicData>
        </a:graphic>
      </p:graphicFrame>
      <p:sp>
        <p:nvSpPr>
          <p:cNvPr id="99" name="TextBox 2"/>
          <p:cNvSpPr/>
          <p:nvPr/>
        </p:nvSpPr>
        <p:spPr>
          <a:xfrm>
            <a:off x="1221480" y="2472120"/>
            <a:ext cx="6653880" cy="216756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0000"/>
              </a:lnSpc>
            </a:pPr>
            <a:r>
              <a:rPr b="1" lang="ro-RO" sz="1050" spc="-1" strike="noStrike">
                <a:solidFill>
                  <a:schemeClr val="dk1"/>
                </a:solidFill>
                <a:latin typeface="Calibri"/>
              </a:rPr>
              <a:t>Indicatorul se referă la creșterea numărului mediu anual de salariați, ca urmare a realizării proiectului, față de nivelul înregistrat în anul fiscal anterior deschiderii apelului de proiecte (se va avea în vedere valoarea medie a angajaților raportat la bilanțul aferent anului anterior deschiderii apelului de proiecte)</a:t>
            </a:r>
            <a:endParaRPr b="0" lang="ro-RO" sz="1050" spc="-1" strike="noStrike">
              <a:solidFill>
                <a:srgbClr val="000000"/>
              </a:solidFill>
              <a:latin typeface="Arial"/>
            </a:endParaRPr>
          </a:p>
          <a:p>
            <a:pPr algn="just" defTabSz="457200">
              <a:lnSpc>
                <a:spcPct val="100000"/>
              </a:lnSpc>
            </a:pPr>
            <a:r>
              <a:rPr b="1" lang="ro-RO" sz="1050" spc="-1" strike="noStrike">
                <a:solidFill>
                  <a:schemeClr val="dk1"/>
                </a:solidFill>
                <a:latin typeface="Calibri"/>
              </a:rPr>
              <a:t> </a:t>
            </a:r>
            <a:endParaRPr b="0" lang="ro-RO" sz="1050" spc="-1" strike="noStrike">
              <a:solidFill>
                <a:srgbClr val="000000"/>
              </a:solidFill>
              <a:latin typeface="Arial"/>
            </a:endParaRPr>
          </a:p>
          <a:p>
            <a:pPr algn="just" defTabSz="457200">
              <a:lnSpc>
                <a:spcPct val="100000"/>
              </a:lnSpc>
            </a:pPr>
            <a:r>
              <a:rPr b="1" lang="ro-RO" sz="1050" spc="-1" strike="noStrike">
                <a:solidFill>
                  <a:schemeClr val="dk1"/>
                </a:solidFill>
                <a:latin typeface="Calibri"/>
              </a:rPr>
              <a:t>Posturile vacante nu sunt luate în considerare la termenul de realizare a indicatorului. </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a:p>
            <a:pPr algn="just" defTabSz="457200">
              <a:lnSpc>
                <a:spcPct val="100000"/>
              </a:lnSpc>
            </a:pPr>
            <a:r>
              <a:rPr b="1" lang="ro-RO" sz="1050" spc="-1" strike="noStrike">
                <a:solidFill>
                  <a:schemeClr val="dk1"/>
                </a:solidFill>
                <a:latin typeface="Calibri"/>
              </a:rPr>
              <a:t>Este obligatorie, totodată, menținerea numărului mediu anual de salariați astfel atins, pe toată perioada rămasă din perioada de durabilitate a proiectului (3 ani de la realizarea plății finale în cadrul contractului de finanțare). </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a:p>
            <a:pPr algn="just" defTabSz="457200">
              <a:lnSpc>
                <a:spcPct val="100000"/>
              </a:lnSpc>
            </a:pPr>
            <a:r>
              <a:rPr b="1" lang="ro-RO" sz="1050" spc="-1" strike="noStrike">
                <a:solidFill>
                  <a:schemeClr val="dk1"/>
                </a:solidFill>
                <a:latin typeface="Calibri"/>
              </a:rPr>
              <a:t>Nerespectarea țintei stabilite în cererea de finanțare, pentru indicatorul de mai sus, conduce la recuperarea proporțională cu indicatorul nerealizat a finanțării acordate. Verificarea respectării indicatorului se realizează în condițiile contractului de finanțare. </a:t>
            </a:r>
            <a:endParaRPr b="0" lang="ro-RO" sz="1050" spc="-1" strike="noStrike">
              <a:solidFill>
                <a:srgbClr val="000000"/>
              </a:solidFill>
              <a:latin typeface="Arial"/>
            </a:endParaRPr>
          </a:p>
          <a:p>
            <a:pPr algn="just" defTabSz="457200">
              <a:lnSpc>
                <a:spcPct val="100000"/>
              </a:lnSpc>
            </a:pPr>
            <a:endParaRPr b="0" lang="ro-RO" sz="105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itle 1"/>
          <p:cNvSpPr/>
          <p:nvPr/>
        </p:nvSpPr>
        <p:spPr>
          <a:xfrm>
            <a:off x="1143000" y="28800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Indicatori</a:t>
            </a:r>
            <a:endParaRPr b="0" lang="ro-RO" sz="2100" spc="-1" strike="noStrike">
              <a:solidFill>
                <a:srgbClr val="000000"/>
              </a:solidFill>
              <a:latin typeface="Arial"/>
            </a:endParaRPr>
          </a:p>
        </p:txBody>
      </p:sp>
      <p:graphicFrame>
        <p:nvGraphicFramePr>
          <p:cNvPr id="101" name="Table 4"/>
          <p:cNvGraphicFramePr/>
          <p:nvPr/>
        </p:nvGraphicFramePr>
        <p:xfrm>
          <a:off x="1259640" y="1314360"/>
          <a:ext cx="6624720" cy="3085920"/>
        </p:xfrm>
        <a:graphic>
          <a:graphicData uri="http://schemas.openxmlformats.org/drawingml/2006/table">
            <a:tbl>
              <a:tblPr/>
              <a:tblGrid>
                <a:gridCol w="1123200"/>
                <a:gridCol w="3292920"/>
                <a:gridCol w="2208240"/>
              </a:tblGrid>
              <a:tr h="342720">
                <a:tc gridSpan="3">
                  <a:txBody>
                    <a:bodyPr lIns="68400" rIns="68400" tIns="34200" bIns="34200" anchor="t">
                      <a:noAutofit/>
                    </a:bodyPr>
                    <a:p>
                      <a:pPr algn="ctr" defTabSz="685800">
                        <a:lnSpc>
                          <a:spcPct val="100000"/>
                        </a:lnSpc>
                      </a:pPr>
                      <a:r>
                        <a:rPr b="1" lang="ro-RO" sz="1800" spc="-1" strike="noStrike">
                          <a:solidFill>
                            <a:schemeClr val="lt1"/>
                          </a:solidFill>
                          <a:latin typeface="Calibri"/>
                        </a:rPr>
                        <a:t>Indicatori suplimentari specifici apelului de proiecte</a:t>
                      </a:r>
                      <a:endParaRPr b="0" lang="ro-RO" sz="18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3"/>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gridSpan="2">
                  <a:txBody>
                    <a:bodyPr lIns="68400" rIns="68400" tIns="34200" bIns="34200" anchor="t">
                      <a:noAutofit/>
                    </a:bodyPr>
                    <a:p>
                      <a:pPr algn="ctr" defTabSz="685800">
                        <a:lnSpc>
                          <a:spcPct val="100000"/>
                        </a:lnSpc>
                      </a:pPr>
                      <a:r>
                        <a:rPr b="1" lang="ro-RO" sz="1500" spc="-1" strike="noStrike">
                          <a:solidFill>
                            <a:schemeClr val="dk1"/>
                          </a:solidFill>
                          <a:latin typeface="Calibri"/>
                        </a:rPr>
                        <a:t>Indicator de rezultat</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34200" bIns="34200" anchor="t">
                      <a:noAutofit/>
                    </a:bodyPr>
                    <a:p>
                      <a:pPr algn="ctr" defTabSz="685800">
                        <a:lnSpc>
                          <a:spcPct val="100000"/>
                        </a:lnSpc>
                      </a:pPr>
                      <a:r>
                        <a:rPr b="1" lang="ro-RO" sz="1500" spc="-1" strike="noStrike">
                          <a:solidFill>
                            <a:schemeClr val="dk1"/>
                          </a:solidFill>
                          <a:latin typeface="Calibri"/>
                        </a:rPr>
                        <a:t>Unitate de măsură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754200">
                <a:tc>
                  <a:txBody>
                    <a:bodyPr lIns="68400" rIns="68400" tIns="34200" bIns="34200" anchor="t">
                      <a:noAutofit/>
                    </a:bodyPr>
                    <a:p>
                      <a:pPr defTabSz="685800">
                        <a:lnSpc>
                          <a:spcPct val="100000"/>
                        </a:lnSpc>
                      </a:pPr>
                      <a:r>
                        <a:rPr b="1" lang="ro-RO" sz="1500" spc="-1" strike="noStrike">
                          <a:solidFill>
                            <a:schemeClr val="dk1"/>
                          </a:solidFill>
                          <a:latin typeface="Calibri"/>
                        </a:rPr>
                        <a:t>IS1</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Locuri de munca create pentru persoane direct afectate de procesul de tranziție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Nr. mediu anual de locuri de muncă echivalente cu normă întreagă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388440">
                <a:tc gridSpan="3">
                  <a:txBody>
                    <a:bodyPr lIns="68400" rIns="68400" tIns="34200" bIns="34200" anchor="t">
                      <a:noAutofit/>
                    </a:bodyPr>
                    <a:p>
                      <a:pPr algn="just" defTabSz="685800">
                        <a:lnSpc>
                          <a:spcPct val="100000"/>
                        </a:lnSpc>
                      </a:pPr>
                      <a:r>
                        <a:rPr b="0" lang="ro-RO" sz="1100" spc="-1" strike="noStrike">
                          <a:solidFill>
                            <a:schemeClr val="dk1"/>
                          </a:solidFill>
                          <a:latin typeface="Calibri"/>
                        </a:rPr>
                        <a:t>Intra in componenta indicatorului RCR 01, dar monitorizează ca persoanele angajate să fi fost direct afectate de procesul de tranziție justă</a:t>
                      </a:r>
                      <a:endParaRPr b="0" lang="ro-RO" sz="11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754200">
                <a:tc>
                  <a:txBody>
                    <a:bodyPr lIns="68400" rIns="68400" tIns="34200" bIns="34200" anchor="t">
                      <a:noAutofit/>
                    </a:bodyPr>
                    <a:p>
                      <a:pPr defTabSz="685800">
                        <a:lnSpc>
                          <a:spcPct val="100000"/>
                        </a:lnSpc>
                      </a:pPr>
                      <a:r>
                        <a:rPr b="1" lang="ro-RO" sz="1500" spc="-1" strike="noStrike">
                          <a:solidFill>
                            <a:schemeClr val="dk1"/>
                          </a:solidFill>
                          <a:latin typeface="Calibri"/>
                        </a:rPr>
                        <a:t>IS2</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Locuri de munca create pentru persoanele din celelalte categorii defavorizate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Nr. mediu anual de locuri de muncă echivalente cu normă întreagă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r h="548640">
                <a:tc gridSpan="3">
                  <a:txBody>
                    <a:bodyPr lIns="68400" rIns="68400" tIns="34200" bIns="34200" anchor="t">
                      <a:noAutofit/>
                    </a:bodyPr>
                    <a:p>
                      <a:pPr algn="just" defTabSz="685800">
                        <a:lnSpc>
                          <a:spcPct val="100000"/>
                        </a:lnSpc>
                      </a:pPr>
                      <a:r>
                        <a:rPr b="0" lang="ro-RO" sz="1100" spc="-1" strike="noStrike">
                          <a:solidFill>
                            <a:schemeClr val="dk1"/>
                          </a:solidFill>
                          <a:latin typeface="Calibri"/>
                        </a:rPr>
                        <a:t>Intră în componența indicatorului RCR 01, dar vizează: tinerii cu vârsta de până la 29 ani, persoanele cu vârsta de peste 55 de ani, femeile, persoanele care se încadrează în categoria lucrătorilor defavorizați, a celor extrem de defavorizați și a lucrătorilor cu handicap.</a:t>
                      </a:r>
                      <a:endParaRPr b="0" lang="ro-RO" sz="11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itle 1"/>
          <p:cNvSpPr/>
          <p:nvPr/>
        </p:nvSpPr>
        <p:spPr>
          <a:xfrm>
            <a:off x="1143000" y="285840"/>
            <a:ext cx="6857640" cy="40788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Indicatori</a:t>
            </a:r>
            <a:endParaRPr b="0" lang="ro-RO" sz="2100" spc="-1" strike="noStrike">
              <a:solidFill>
                <a:srgbClr val="000000"/>
              </a:solidFill>
              <a:latin typeface="Arial"/>
            </a:endParaRPr>
          </a:p>
        </p:txBody>
      </p:sp>
      <p:graphicFrame>
        <p:nvGraphicFramePr>
          <p:cNvPr id="103" name="Table 4"/>
          <p:cNvGraphicFramePr/>
          <p:nvPr/>
        </p:nvGraphicFramePr>
        <p:xfrm>
          <a:off x="1253880" y="1173600"/>
          <a:ext cx="6700320" cy="3691440"/>
        </p:xfrm>
        <a:graphic>
          <a:graphicData uri="http://schemas.openxmlformats.org/drawingml/2006/table">
            <a:tbl>
              <a:tblPr/>
              <a:tblGrid>
                <a:gridCol w="1136160"/>
                <a:gridCol w="3330720"/>
                <a:gridCol w="2233440"/>
              </a:tblGrid>
              <a:tr h="342720">
                <a:tc gridSpan="3">
                  <a:txBody>
                    <a:bodyPr lIns="68400" rIns="68400" tIns="34200" bIns="34200" anchor="t">
                      <a:noAutofit/>
                    </a:bodyPr>
                    <a:p>
                      <a:pPr algn="ctr" defTabSz="685800">
                        <a:lnSpc>
                          <a:spcPct val="100000"/>
                        </a:lnSpc>
                      </a:pPr>
                      <a:r>
                        <a:rPr b="1" lang="ro-RO" sz="1800" spc="-1" strike="noStrike">
                          <a:solidFill>
                            <a:schemeClr val="lt1"/>
                          </a:solidFill>
                          <a:latin typeface="Calibri"/>
                        </a:rPr>
                        <a:t>Indicatori suplimentari specifici apelului de proiecte</a:t>
                      </a:r>
                      <a:endParaRPr b="0" lang="ro-RO" sz="18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3"/>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297000">
                <a:tc gridSpan="2">
                  <a:txBody>
                    <a:bodyPr lIns="68400" rIns="68400" tIns="34200" bIns="34200" anchor="t">
                      <a:noAutofit/>
                    </a:bodyPr>
                    <a:p>
                      <a:pPr algn="ctr" defTabSz="685800">
                        <a:lnSpc>
                          <a:spcPct val="100000"/>
                        </a:lnSpc>
                      </a:pPr>
                      <a:r>
                        <a:rPr b="1" lang="ro-RO" sz="1500" spc="-1" strike="noStrike">
                          <a:solidFill>
                            <a:schemeClr val="dk1"/>
                          </a:solidFill>
                          <a:latin typeface="Calibri"/>
                        </a:rPr>
                        <a:t>Indicator de rezultat</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34200" bIns="34200" anchor="t">
                      <a:noAutofit/>
                    </a:bodyPr>
                    <a:p>
                      <a:pPr algn="ctr" defTabSz="685800">
                        <a:lnSpc>
                          <a:spcPct val="100000"/>
                        </a:lnSpc>
                      </a:pPr>
                      <a:r>
                        <a:rPr b="1" lang="ro-RO" sz="1500" spc="-1" strike="noStrike">
                          <a:solidFill>
                            <a:schemeClr val="dk1"/>
                          </a:solidFill>
                          <a:latin typeface="Calibri"/>
                        </a:rPr>
                        <a:t>Unitate de măsură</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982800">
                <a:tc>
                  <a:txBody>
                    <a:bodyPr lIns="68400" rIns="68400" tIns="34200" bIns="34200" anchor="t">
                      <a:noAutofit/>
                    </a:bodyPr>
                    <a:p>
                      <a:pPr defTabSz="685800">
                        <a:lnSpc>
                          <a:spcPct val="100000"/>
                        </a:lnSpc>
                      </a:pPr>
                      <a:r>
                        <a:rPr b="1" lang="ro-RO" sz="1500" spc="-1" strike="noStrike">
                          <a:solidFill>
                            <a:schemeClr val="dk1"/>
                          </a:solidFill>
                          <a:latin typeface="Calibri"/>
                        </a:rPr>
                        <a:t>IS3</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Creșterea valorii cifrei de afaceri față de nivelul înregistrat în ultimul an fiscal încheiat înainte de depunerea cererii de finanțare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40000"/>
                        <a:lumOff val="60000"/>
                      </a:schemeClr>
                    </a:solidFill>
                  </a:tcPr>
                </a:tc>
              </a:tr>
              <a:tr h="708480">
                <a:tc gridSpan="3">
                  <a:txBody>
                    <a:bodyPr lIns="68400" rIns="68400" tIns="34200" bIns="34200" anchor="t">
                      <a:noAutofit/>
                    </a:bodyPr>
                    <a:p>
                      <a:pPr algn="just" defTabSz="685800">
                        <a:lnSpc>
                          <a:spcPct val="100000"/>
                        </a:lnSpc>
                      </a:pPr>
                      <a:r>
                        <a:rPr b="0" lang="ro-RO" sz="1100" spc="-1" strike="noStrike">
                          <a:solidFill>
                            <a:schemeClr val="dk1"/>
                          </a:solidFill>
                          <a:latin typeface="Calibri"/>
                        </a:rPr>
                        <a:t>Indicatorul se referă la procentul privind creșterea cifrei de afaceri aferentă anului următor anului de finalizare a proiectului prin raportare la nivelul înregistrat în ultimul an fiscal încheiat înainte de depunerea cererii de finanțare. De asemenea, cifra de afaceri va menține un trend crescător până la sfârșitul perioadei de verificare a caracterului durabil al proiectului.</a:t>
                      </a:r>
                      <a:endParaRPr b="0" lang="ro-RO" sz="11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r h="982800">
                <a:tc>
                  <a:txBody>
                    <a:bodyPr lIns="68400" rIns="68400" tIns="34200" bIns="34200" anchor="t">
                      <a:noAutofit/>
                    </a:bodyPr>
                    <a:p>
                      <a:pPr defTabSz="685800">
                        <a:lnSpc>
                          <a:spcPct val="100000"/>
                        </a:lnSpc>
                      </a:pPr>
                      <a:r>
                        <a:rPr b="1" lang="ro-RO" sz="1500" spc="-1" strike="noStrike">
                          <a:solidFill>
                            <a:schemeClr val="dk1"/>
                          </a:solidFill>
                          <a:latin typeface="Calibri"/>
                        </a:rPr>
                        <a:t>IS4</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Participanți care au un loc de muncă, inclusiv care desfășoară o activitate independentă, la încetarea calității de participant</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c>
                  <a:txBody>
                    <a:bodyPr lIns="68400" rIns="68400" tIns="34200" bIns="34200" anchor="t">
                      <a:noAutofit/>
                    </a:bodyPr>
                    <a:p>
                      <a:pPr defTabSz="685800">
                        <a:lnSpc>
                          <a:spcPct val="100000"/>
                        </a:lnSpc>
                      </a:pPr>
                      <a:r>
                        <a:rPr b="0" lang="ro-RO" sz="1500" spc="-1" strike="noStrike">
                          <a:solidFill>
                            <a:schemeClr val="dk1"/>
                          </a:solidFill>
                          <a:latin typeface="Calibri"/>
                        </a:rPr>
                        <a:t>nr. persoane angajate</a:t>
                      </a:r>
                      <a:endParaRPr b="0" lang="ro-RO" sz="15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6">
                        <a:lumMod val="20000"/>
                        <a:lumOff val="80000"/>
                      </a:schemeClr>
                    </a:solidFill>
                  </a:tcPr>
                </a:tc>
              </a:tr>
              <a:tr h="376920">
                <a:tc gridSpan="3">
                  <a:txBody>
                    <a:bodyPr lIns="68400" rIns="68400" tIns="34200" bIns="34200" anchor="t">
                      <a:noAutofit/>
                    </a:bodyPr>
                    <a:p>
                      <a:pPr defTabSz="685800">
                        <a:lnSpc>
                          <a:spcPct val="100000"/>
                        </a:lnSpc>
                      </a:pPr>
                      <a:r>
                        <a:rPr b="0" lang="ro-RO" sz="1000" spc="-1" strike="noStrike">
                          <a:solidFill>
                            <a:schemeClr val="dk1"/>
                          </a:solidFill>
                          <a:latin typeface="Calibri"/>
                        </a:rPr>
                        <a:t>Indicatorul măsoară numărul de persoane nou angajate pe locurile de muncă nou create și care au participat la cursuri de calificare/recalificare în perioada de implementare. </a:t>
                      </a:r>
                      <a:endParaRPr b="0" lang="ro-RO" sz="1000" spc="-1" strike="noStrike">
                        <a:solidFill>
                          <a:srgbClr val="000000"/>
                        </a:solidFill>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no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o-RO" sz="1800" spc="-1" strike="noStrike">
                        <a:solidFill>
                          <a:srgbClr val="000000"/>
                        </a:solidFill>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p:nvPr>
        </p:nvSpPr>
        <p:spPr>
          <a:xfrm>
            <a:off x="1233000" y="681840"/>
            <a:ext cx="6678000" cy="3507840"/>
          </a:xfrm>
          <a:prstGeom prst="rect">
            <a:avLst/>
          </a:prstGeom>
          <a:noFill/>
          <a:ln w="0">
            <a:noFill/>
          </a:ln>
        </p:spPr>
        <p:txBody>
          <a:bodyPr lIns="91440" rIns="91440" tIns="45720" bIns="45720" anchor="t">
            <a:noAutofit/>
          </a:bodyPr>
          <a:p>
            <a:pPr indent="0" algn="just" defTabSz="685800">
              <a:lnSpc>
                <a:spcPct val="90000"/>
              </a:lnSpc>
              <a:spcBef>
                <a:spcPts val="751"/>
              </a:spcBef>
              <a:buNone/>
              <a:tabLst>
                <a:tab algn="l" pos="0"/>
              </a:tabLst>
            </a:pPr>
            <a:r>
              <a:rPr b="1" lang="ro-RO" sz="1500" spc="-1" strike="noStrike">
                <a:solidFill>
                  <a:schemeClr val="dk1"/>
                </a:solidFill>
                <a:latin typeface="Calibri"/>
              </a:rPr>
              <a:t>1) </a:t>
            </a:r>
            <a:r>
              <a:rPr b="1" lang="ro-RO" sz="1500" spc="-1" strike="noStrike">
                <a:solidFill>
                  <a:schemeClr val="dk1"/>
                </a:solidFill>
                <a:latin typeface="Calibri"/>
                <a:ea typeface="Calibri"/>
              </a:rPr>
              <a:t>societate</a:t>
            </a:r>
            <a:r>
              <a:rPr b="0" lang="ro-RO" sz="1500" spc="-1" strike="noStrike">
                <a:solidFill>
                  <a:schemeClr val="dk1"/>
                </a:solidFill>
                <a:latin typeface="Calibri"/>
                <a:ea typeface="Calibri"/>
              </a:rPr>
              <a:t> constituită în baza </a:t>
            </a:r>
            <a:r>
              <a:rPr b="1" lang="ro-RO" sz="1500" spc="-1" strike="noStrike">
                <a:solidFill>
                  <a:schemeClr val="dk1"/>
                </a:solidFill>
                <a:latin typeface="Calibri"/>
                <a:ea typeface="Calibri"/>
              </a:rPr>
              <a:t>Legii nr. 31/1990 </a:t>
            </a:r>
            <a:r>
              <a:rPr b="0" lang="ro-RO" sz="1500" spc="-1" strike="noStrike">
                <a:solidFill>
                  <a:schemeClr val="dk1"/>
                </a:solidFill>
                <a:latin typeface="Calibri"/>
                <a:ea typeface="Calibri"/>
              </a:rPr>
              <a:t>privind societățile sau </a:t>
            </a:r>
            <a:r>
              <a:rPr b="1" lang="ro-RO" sz="1500" spc="-1" strike="noStrike">
                <a:solidFill>
                  <a:schemeClr val="dk1"/>
                </a:solidFill>
                <a:latin typeface="Calibri"/>
                <a:ea typeface="Calibri"/>
              </a:rPr>
              <a:t>Legii nr. 1/2005 </a:t>
            </a:r>
            <a:r>
              <a:rPr b="0" lang="ro-RO" sz="1500" spc="-1" strike="noStrike">
                <a:solidFill>
                  <a:schemeClr val="dk1"/>
                </a:solidFill>
                <a:latin typeface="Calibri"/>
                <a:ea typeface="Calibri"/>
              </a:rPr>
              <a:t>privind organizarea și funcționarea cooperației, cu modificările și completările ulterioare</a:t>
            </a:r>
            <a:endParaRPr b="0" lang="en-US" sz="1500" spc="-1" strike="noStrike">
              <a:solidFill>
                <a:schemeClr val="dk1"/>
              </a:solidFill>
              <a:latin typeface="Calibri"/>
            </a:endParaRPr>
          </a:p>
          <a:p>
            <a:pPr lvl="1" marL="514440" indent="-171360" algn="just" defTabSz="685800">
              <a:lnSpc>
                <a:spcPct val="90000"/>
              </a:lnSpc>
              <a:spcBef>
                <a:spcPts val="374"/>
              </a:spcBef>
              <a:buClr>
                <a:srgbClr val="000000"/>
              </a:buClr>
              <a:buFont typeface="Symbol" charset="2"/>
              <a:buChar char=""/>
              <a:tabLst>
                <a:tab algn="l" pos="0"/>
              </a:tabLst>
            </a:pPr>
            <a:r>
              <a:rPr b="0" lang="ro-RO" sz="1800" spc="-1" strike="noStrike">
                <a:solidFill>
                  <a:schemeClr val="dk1"/>
                </a:solidFill>
                <a:latin typeface="Calibri"/>
                <a:ea typeface="Calibri"/>
              </a:rPr>
              <a:t> </a:t>
            </a:r>
            <a:r>
              <a:rPr b="0" lang="ro-RO" sz="1500" spc="-1" strike="noStrike">
                <a:solidFill>
                  <a:schemeClr val="dk1"/>
                </a:solidFill>
                <a:latin typeface="Calibri"/>
                <a:ea typeface="Calibri"/>
              </a:rPr>
              <a:t>înființată cel târziu la data de 31 decembrie 2023</a:t>
            </a:r>
            <a:endParaRPr b="0" lang="en-US" sz="1500" spc="-1" strike="noStrike">
              <a:solidFill>
                <a:schemeClr val="dk1"/>
              </a:solidFill>
              <a:latin typeface="Calibri"/>
            </a:endParaRPr>
          </a:p>
          <a:p>
            <a:pPr lvl="1" marL="514440" indent="-171360" algn="just" defTabSz="685800">
              <a:lnSpc>
                <a:spcPct val="90000"/>
              </a:lnSpc>
              <a:spcBef>
                <a:spcPts val="374"/>
              </a:spcBef>
              <a:buClr>
                <a:srgbClr val="000000"/>
              </a:buClr>
              <a:buFont typeface="Symbol" charset="2"/>
              <a:buChar char=""/>
              <a:tabLst>
                <a:tab algn="l" pos="0"/>
              </a:tabLst>
            </a:pPr>
            <a:r>
              <a:rPr b="0" lang="ro-RO" sz="1500" spc="-1" strike="noStrike">
                <a:solidFill>
                  <a:schemeClr val="dk1"/>
                </a:solidFill>
                <a:latin typeface="Calibri"/>
                <a:ea typeface="Calibri"/>
              </a:rPr>
              <a:t> </a:t>
            </a:r>
            <a:r>
              <a:rPr b="0" lang="ro-RO" sz="1500" spc="-1" strike="noStrike">
                <a:solidFill>
                  <a:schemeClr val="dk1"/>
                </a:solidFill>
                <a:latin typeface="Calibri"/>
                <a:ea typeface="Calibri"/>
              </a:rPr>
              <a:t>nu a avut activitatea suspendată temporar oricând în anul curent depunerii cererii de  finanțare și în anul fiscal anterior deschiderii apelului (2024)</a:t>
            </a:r>
            <a:endParaRPr b="0" lang="en-US" sz="1500" spc="-1" strike="noStrike">
              <a:solidFill>
                <a:schemeClr val="dk1"/>
              </a:solidFill>
              <a:latin typeface="Calibri"/>
            </a:endParaRPr>
          </a:p>
          <a:p>
            <a:pPr lvl="1" marL="514440" indent="-171360" algn="just" defTabSz="685800">
              <a:lnSpc>
                <a:spcPct val="90000"/>
              </a:lnSpc>
              <a:spcBef>
                <a:spcPts val="374"/>
              </a:spcBef>
              <a:buClr>
                <a:srgbClr val="000000"/>
              </a:buClr>
              <a:buFont typeface="Symbol" charset="2"/>
              <a:buChar char=""/>
              <a:tabLst>
                <a:tab algn="l" pos="0"/>
              </a:tabLst>
            </a:pPr>
            <a:r>
              <a:rPr b="0" lang="ro-RO" sz="1500" spc="-1" strike="noStrike">
                <a:solidFill>
                  <a:schemeClr val="dk1"/>
                </a:solidFill>
                <a:latin typeface="Calibri"/>
                <a:ea typeface="Calibri"/>
              </a:rPr>
              <a:t> </a:t>
            </a:r>
            <a:r>
              <a:rPr b="0" lang="ro-RO" sz="1500" spc="-1" strike="noStrike">
                <a:solidFill>
                  <a:schemeClr val="dk1"/>
                </a:solidFill>
                <a:latin typeface="Calibri"/>
                <a:ea typeface="Calibri"/>
              </a:rPr>
              <a:t>a înregistrat profit din exploatare (&gt;0 lei) în anul fiscal anterior deschiderii apelului (2024) și își asumă prin declarație pe propria răspundere că se va afla în această situație la momentul contractării. Profitul din exploatare se referă la întreaga activitate a societății (indiferent de domeniul de activitate vizat de investiție).</a:t>
            </a:r>
            <a:endParaRPr b="0" lang="en-US" sz="1500" spc="-1" strike="noStrike">
              <a:solidFill>
                <a:schemeClr val="dk1"/>
              </a:solidFill>
              <a:latin typeface="Calibri"/>
            </a:endParaRPr>
          </a:p>
          <a:p>
            <a:pPr lvl="1" marL="514440" indent="-171360" algn="just" defTabSz="685800">
              <a:lnSpc>
                <a:spcPct val="90000"/>
              </a:lnSpc>
              <a:spcBef>
                <a:spcPts val="374"/>
              </a:spcBef>
              <a:buClr>
                <a:srgbClr val="ff0000"/>
              </a:buClr>
              <a:buFont typeface="Symbol" charset="2"/>
              <a:buChar char=""/>
              <a:tabLst>
                <a:tab algn="l" pos="0"/>
              </a:tabLst>
            </a:pPr>
            <a:r>
              <a:rPr b="0" lang="ro-RO" sz="1500" spc="-1" strike="noStrike">
                <a:solidFill>
                  <a:srgbClr val="ff0000"/>
                </a:solidFill>
                <a:latin typeface="Calibri"/>
                <a:ea typeface="Calibri"/>
              </a:rPr>
              <a:t> </a:t>
            </a:r>
            <a:r>
              <a:rPr b="0" lang="ro-RO" sz="1500" spc="-1" strike="noStrike">
                <a:solidFill>
                  <a:srgbClr val="ff0000"/>
                </a:solidFill>
                <a:latin typeface="Calibri"/>
                <a:ea typeface="Calibri"/>
              </a:rPr>
              <a:t>nu sunt eligibile: sucursalele</a:t>
            </a:r>
            <a:r>
              <a:rPr b="0" lang="ro-RO" sz="1500" spc="-1" strike="noStrike">
                <a:solidFill>
                  <a:schemeClr val="dk1"/>
                </a:solidFill>
                <a:latin typeface="Calibri"/>
                <a:ea typeface="Calibri"/>
              </a:rPr>
              <a:t>, </a:t>
            </a:r>
            <a:r>
              <a:rPr b="0" lang="ro-RO" sz="1500" spc="-1" strike="noStrike">
                <a:solidFill>
                  <a:srgbClr val="ff0000"/>
                </a:solidFill>
                <a:latin typeface="Calibri"/>
                <a:ea typeface="Calibri"/>
              </a:rPr>
              <a:t>agențiile</a:t>
            </a:r>
            <a:r>
              <a:rPr b="0" lang="ro-RO" sz="1500" spc="-1" strike="noStrike">
                <a:solidFill>
                  <a:schemeClr val="dk1"/>
                </a:solidFill>
                <a:latin typeface="Calibri"/>
                <a:ea typeface="Calibri"/>
              </a:rPr>
              <a:t>, </a:t>
            </a:r>
            <a:r>
              <a:rPr b="0" lang="ro-RO" sz="1500" spc="-1" strike="noStrike">
                <a:solidFill>
                  <a:srgbClr val="ff0000"/>
                </a:solidFill>
                <a:latin typeface="Calibri"/>
                <a:ea typeface="Calibri"/>
              </a:rPr>
              <a:t>reprezentanțele </a:t>
            </a:r>
            <a:r>
              <a:rPr b="0" lang="ro-RO" sz="1500" spc="-1" strike="noStrike">
                <a:solidFill>
                  <a:schemeClr val="dk1"/>
                </a:solidFill>
                <a:latin typeface="Calibri"/>
                <a:ea typeface="Calibri"/>
              </a:rPr>
              <a:t>sau </a:t>
            </a:r>
            <a:r>
              <a:rPr b="0" lang="ro-RO" sz="1500" spc="-1" strike="noStrike">
                <a:solidFill>
                  <a:srgbClr val="ff0000"/>
                </a:solidFill>
                <a:latin typeface="Calibri"/>
                <a:ea typeface="Calibri"/>
              </a:rPr>
              <a:t>alte unități fără personalitate juridică </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1" lang="ro-RO" sz="1500" spc="-1" strike="noStrike">
                <a:solidFill>
                  <a:schemeClr val="dk1"/>
                </a:solidFill>
                <a:latin typeface="Calibri"/>
                <a:ea typeface="Calibri"/>
              </a:rPr>
              <a:t>2) încadrarea solicitantului în categoria de microîntreprindere</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0" lang="ro-RO" sz="1500" spc="-1" strike="noStrike">
                <a:solidFill>
                  <a:schemeClr val="dk1"/>
                </a:solidFill>
                <a:latin typeface="Calibri"/>
                <a:ea typeface="Calibri"/>
              </a:rPr>
              <a:t>Microîntreprinderile sunt definite ca întreprinderi care are mai puțin de 10 angajați și realizează o cifră de afaceri anuală sau dețin active totale de până la 2 milioane euro, echivalent în lei. </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r>
              <a:rPr b="0" lang="ro-RO" sz="1500" spc="-1" strike="noStrike">
                <a:solidFill>
                  <a:schemeClr val="dk1"/>
                </a:solidFill>
                <a:latin typeface="Calibri"/>
                <a:ea typeface="Calibri"/>
              </a:rPr>
              <a:t>Solicitantul de finanțare trebuie să se încadreze în categoria microîntreprinderilor, atât la data solicitării finanțării, respectiv la data depunerii cererii de finanțare, cât și la data acordării finanțării, respectiv la data semnării contractului de finanțare, în caz contrar cererea de finanțare este respinsă de la finanțare.</a:t>
            </a: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a:p>
            <a:pPr indent="0" algn="just" defTabSz="685800">
              <a:lnSpc>
                <a:spcPct val="90000"/>
              </a:lnSpc>
              <a:spcBef>
                <a:spcPts val="751"/>
              </a:spcBef>
              <a:buNone/>
              <a:tabLst>
                <a:tab algn="l" pos="0"/>
              </a:tabLst>
            </a:pPr>
            <a:endParaRPr b="0" lang="en-US" sz="1500" spc="-1" strike="noStrike">
              <a:solidFill>
                <a:schemeClr val="dk1"/>
              </a:solidFill>
              <a:latin typeface="Calibri"/>
            </a:endParaRPr>
          </a:p>
        </p:txBody>
      </p:sp>
      <p:sp>
        <p:nvSpPr>
          <p:cNvPr id="105" name="Title 1"/>
          <p:cNvSpPr/>
          <p:nvPr/>
        </p:nvSpPr>
        <p:spPr>
          <a:xfrm>
            <a:off x="1143000" y="285840"/>
            <a:ext cx="6857640" cy="395640"/>
          </a:xfrm>
          <a:prstGeom prst="rect">
            <a:avLst/>
          </a:prstGeom>
          <a:solidFill>
            <a:srgbClr val="92d050"/>
          </a:solidFill>
          <a:ln w="0">
            <a:noFill/>
          </a:ln>
        </p:spPr>
        <p:style>
          <a:lnRef idx="0"/>
          <a:fillRef idx="0"/>
          <a:effectRef idx="0"/>
          <a:fontRef idx="minor"/>
        </p:style>
        <p:txBody>
          <a:bodyPr lIns="68760" rIns="68760" tIns="34200" bIns="34200" anchor="ctr">
            <a:normAutofit/>
          </a:bodyPr>
          <a:p>
            <a:pPr defTabSz="685800">
              <a:lnSpc>
                <a:spcPct val="90000"/>
              </a:lnSpc>
            </a:pPr>
            <a:r>
              <a:rPr b="1" lang="ro-RO" sz="2100" spc="-1" strike="noStrike">
                <a:solidFill>
                  <a:schemeClr val="dk2">
                    <a:lumMod val="50000"/>
                  </a:schemeClr>
                </a:solidFill>
                <a:latin typeface="Calibri"/>
                <a:ea typeface="Verdana"/>
              </a:rPr>
              <a:t>Eligibilitatea solicitanților </a:t>
            </a:r>
            <a:endParaRPr b="0" lang="ro-RO" sz="2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Temă Office">
  <a:themeElements>
    <a:clrScheme name="Temă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ă 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Office 2013 - 2022 Theme</Template>
  <TotalTime>7665</TotalTime>
  <Application>LibreOffice/24.2.3.2$Windows_X86_64 LibreOffice_project/433d9c2ded56988e8a90e6b2e771ee4e6a5ab2ba</Application>
  <AppVersion>15.0000</AppVersion>
  <Words>5292</Words>
  <Paragraphs>349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2022-12-08T12:42:11Z</dcterms:created>
  <dc:creator>Mihaela Cristina Ciobanu</dc:creator>
  <dc:description/>
  <dc:language>ro-RO</dc:language>
  <cp:lastModifiedBy>Dinu Alina Andreea</cp:lastModifiedBy>
  <cp:lastPrinted>2025-09-29T11:35:25Z</cp:lastPrinted>
  <dcterms:modified xsi:type="dcterms:W3CDTF">2025-09-29T11:56:27Z</dcterms:modified>
  <cp:revision>278</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26</vt:i4>
  </property>
  <property fmtid="{D5CDD505-2E9C-101B-9397-08002B2CF9AE}" pid="3" name="PresentationFormat">
    <vt:lpwstr>Expunere pe ecran (16:10)</vt:lpwstr>
  </property>
  <property fmtid="{D5CDD505-2E9C-101B-9397-08002B2CF9AE}" pid="4" name="Slides">
    <vt:i4>30</vt:i4>
  </property>
</Properties>
</file>